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4" r:id="rId4"/>
    <p:sldMasterId id="2147483675" r:id="rId5"/>
    <p:sldMasterId id="2147483676" r:id="rId6"/>
    <p:sldMasterId id="2147483677" r:id="rId7"/>
    <p:sldMasterId id="2147483678" r:id="rId8"/>
    <p:sldMasterId id="2147483679" r:id="rId9"/>
    <p:sldMasterId id="2147483680" r:id="rId10"/>
    <p:sldMasterId id="2147483681" r:id="rId11"/>
    <p:sldMasterId id="2147483682" r:id="rId12"/>
  </p:sldMasterIdLst>
  <p:notesMasterIdLst>
    <p:notesMasterId r:id="rId33"/>
  </p:notesMasterIdLst>
  <p:sldIdLst>
    <p:sldId id="258" r:id="rId13"/>
    <p:sldId id="363" r:id="rId14"/>
    <p:sldId id="349" r:id="rId15"/>
    <p:sldId id="364" r:id="rId16"/>
    <p:sldId id="369" r:id="rId17"/>
    <p:sldId id="370" r:id="rId18"/>
    <p:sldId id="371" r:id="rId19"/>
    <p:sldId id="372" r:id="rId20"/>
    <p:sldId id="373" r:id="rId21"/>
    <p:sldId id="374" r:id="rId22"/>
    <p:sldId id="389" r:id="rId23"/>
    <p:sldId id="375" r:id="rId24"/>
    <p:sldId id="376" r:id="rId25"/>
    <p:sldId id="377" r:id="rId26"/>
    <p:sldId id="385" r:id="rId27"/>
    <p:sldId id="386" r:id="rId28"/>
    <p:sldId id="378" r:id="rId29"/>
    <p:sldId id="387" r:id="rId30"/>
    <p:sldId id="388" r:id="rId31"/>
    <p:sldId id="381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9">
          <p15:clr>
            <a:srgbClr val="A4A3A4"/>
          </p15:clr>
        </p15:guide>
        <p15:guide id="2" pos="37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9AC3F6"/>
    <a:srgbClr val="B2B2B2"/>
    <a:srgbClr val="FF9B05"/>
    <a:srgbClr val="FCE5C4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289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8B2739C-5A4F-4905-9222-7FAC77B1BDE0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970C2D-2D29-4FB5-8FE9-A229144DB40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A96BC8C1-342D-4D45-A061-8C86AC53E8E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51246F3C-5249-45EB-BD04-D35BAF30EEE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9C581546-D544-4CA7-B012-BEC4589E29A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CBEBB9CA-8F1D-4F6B-8AC7-057C21F4B5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43413FB0-08AB-4441-BD89-0A97462B9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78DB72DB-F68E-46A6-BF4E-E3FEF86DF9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3919F18-E363-447B-9C02-CA11A760E6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7C3EDB3-1489-4F57-B126-0DBE1E75F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2C5EA7F-C8E4-4A89-858C-A4D369074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24FE55C-0D62-4844-983D-1047CC243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2C5EA7F-C8E4-4A89-858C-A4D369074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24FE55C-0D62-4844-983D-1047CC243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  <p:extLst>
      <p:ext uri="{BB962C8B-B14F-4D97-AF65-F5344CB8AC3E}">
        <p14:creationId xmlns:p14="http://schemas.microsoft.com/office/powerpoint/2010/main" val="389909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9904CD8-5D6B-43F9-BB15-5F8F4BBAD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A9E101E-54DE-4B8C-8655-C55924DD9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C229AEB-0414-4C12-9A8F-73EEAEB76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C439F7C-26A7-44BC-9069-375933891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A96AB40-B585-469A-A623-0E44097A47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F5990A0-7691-40F5-BB61-340593B88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FEB80CA-E88B-4BD6-893A-82BE63FCB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A07C4CD-DCC9-4D04-9C4F-D35A6766E2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93B19B0-8D78-44FF-A966-B052D2D0A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E857773-2DD5-4802-95DD-D633E694B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E836E94-F6D1-475F-A58A-683E358130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F102695-FC0E-4F87-8B55-7184C7A7DA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46C2733-2C46-4449-978C-546237BC3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6E63CD0-3EDE-4F7B-BA97-56634D24D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79B6683-420A-4D4D-B9E6-4913E2760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BE7A23D-6B61-42BE-9712-555E564A4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265729-29D2-48E4-A9BE-81DE79E42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6E810A7-A6A0-4466-B41B-33A2ECE2D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16D4EB-E2CD-4BED-8691-1DDCCBB77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B24FB9D8-ED7B-4212-9111-0203193F7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9BCDC9C-2FCD-4A1A-9D6B-560BFB8AA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19FC41F-5D13-4153-A42F-B501BD3466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6D2FF3A-2834-487F-B753-09274B7EEB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B666083F-D0EC-44DD-A77E-EF2E59ECF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D58224-67C4-4C0E-8DD0-50251C92E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AE6145D-CC65-47B6-9FCD-6FFE5A8EC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763E7BC-89E7-4D74-8C31-8266D8FD75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F34665B-ECB5-4A37-85E7-C253F85964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54CC4EC-9EE6-44C7-8C10-83C7524328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40D52B3-48FA-469A-9EEE-2EFDE5F4C7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BE2AA9A-1EC5-476C-8BDB-FC43352F7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CF28155-4C28-4403-BACA-6A083207C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FCBD8A8-ABA1-4E9C-835F-785402436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54063"/>
            <a:ext cx="5854700" cy="3294062"/>
          </a:xfrm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FA80CCF-C0FF-4AF0-84F5-D92CF8DA9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过渡页上下页进度条图标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5E9DE-42AD-4750-AA26-D58B4B919F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9835F-A9A3-4391-9BC5-9BCEBAAB24F2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0A6D-EC2D-481B-9ED4-25C351BDF5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9F854-6D77-4211-A127-48B63A59C3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EAA3C-483B-4728-813E-ECA1DF442E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2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7E24C-CB7C-4DC2-B8DB-36CE19B7A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3B2B6-8B46-44A2-B44C-12863652653F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751E4-FCA0-4285-B74E-8531FD4CDD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C5FD7-6048-458D-ADE7-9532D4AD1F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F38BC-1F1F-40EA-B700-0662D7501C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594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0DBF7F2D-3DCD-4D3F-B057-E88B15FAA8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E8AA3-7EFA-4413-89C3-D60A578BB68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2F4BE5A1-F19C-474E-961F-69DA83FA9C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2B29624-8421-46E1-8837-2723BA5B14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B4869-1874-4566-B7A6-D094D39DEA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438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3E16DFFE-A41C-45F0-9E34-6370EBB6BE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A7061-7E91-4577-85DE-9F65E1E6A0D2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645A62BA-1AA8-4469-882D-F937E1F3D7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E1386AD2-8F3D-4637-BFBB-939039F842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F5299-8E2C-4784-95D6-7E423A4564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1941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EED6C95-7AEF-4C03-A2D8-3AF48F15B8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F5CE3-7C96-4315-86C5-1BC3ADAB340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BFC9A2FA-4877-4356-B356-2DDCBBC455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FBBD3408-CAAB-4514-8E14-6BB40B4046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F216A-F1B2-49C3-A391-2040D329E1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1964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DAAA9C-5C6D-4D97-829F-3F54286339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6DEF5-945A-4AA2-BCEA-7DC6F5D8EFD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4C5CD3-8ABA-4D3A-8E38-36F3872F03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BEF5A3-08D5-40F4-9410-D8B8EFA772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58528-92A2-4613-8B66-81C26E71B5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74428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28AA39A6-46FD-4CFA-8085-6F24CCA0BB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C11F2-10BE-4D95-AE56-8DB990DE023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7B9420B8-E7C9-4EBB-8D56-F2E5B22D7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8D596382-32D0-4BA8-BC8D-48948B930D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B5099-EE2C-493B-8DA7-DF58D4FE63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54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83F8B962-2CBE-4011-9F71-E0294D33E7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5472E-F562-4CBA-B7F9-16571CD9B09F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B6FC2488-90D4-4D85-8984-5EAE99D313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B4F6522B-5B64-487B-8FC1-792EA9A52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F6F6F-B973-4633-878E-98E647D860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6789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ADD1FD46-DD92-4B74-94E3-7B5DA863FB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AAEB9-B637-4E24-9A4A-3858B9A7AF4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1AAA67D4-E3EC-4CF5-B48C-58F65E751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B6449EF1-0A53-44A2-A3C0-79C1858270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DB99D-FA25-4670-BDFE-F7206BF275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2096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8B529-AA9E-48BB-8D65-6751DDED26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7E36E-8F2D-46BB-B8A2-032B25C02AF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844652-0862-4843-ABE5-6A218CA224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9812C9-F4F0-4169-B70A-4782BB4C7E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FDFCC-E24B-4075-AD7C-E88AD8C50C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6093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ECB5F6-2512-4EC3-AD1A-493F822110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67343-D013-4E44-A36F-531E5BFC8A0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D379A9-6AA0-44BD-8F81-197D67BBB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DB6B1F-917D-4903-9578-3906339F2E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14482-B35C-4EFB-994A-0B3475C5A0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3062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C659723E-8CFC-45F6-A08A-5036415C34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6591-43E1-4D1E-BE6F-CE5EFD96159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B1D087B-95AD-4F5E-95CF-8A9007E82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B695333C-FB5B-4789-B429-3E5AF0A43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86B91-1D10-4407-8E17-868FD40848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2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C20B1-DEDA-489D-81C8-E9816CAD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1FF76-C987-4453-95A0-637222CDC47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FA5F-3EB2-4908-9539-7E160EDF5B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9E124-1CFE-4E43-B526-393DAC020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1EE89-1319-4EB1-B2DE-2609AAD35F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355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5DDF164-4B1B-4CDC-893B-9578FD816D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C57EE-C2D6-4F36-8039-FEDD703A893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91CD83CA-3AD7-46DD-9F36-6C29C733C3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FA2FD48A-7867-49F3-8EEA-A2A0CC38F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3A373-CBB9-40FC-ACF9-2009EF377D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368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B1676-F77C-4FE8-B362-E536A561AB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9B22C-27BC-41AA-A7E9-6D07FA93EFD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E406C-11C8-443E-ADA5-9DF6B1133A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C4FF17-2FE1-4C47-8849-214621A6F8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4D453-FDBA-4BE1-8C69-90A98B29AE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070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01508B-4B52-4A4C-8FAC-B0988F1C39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7C4C-B9D6-430B-A0CE-3943E53598C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740E59-330D-4D21-8E1D-685FDE7C6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236E6B-097E-4EC9-ACC7-D844259641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46269-4544-4EB2-A4F9-510DA40B99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4701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259C5-448C-4812-BD67-E583DE9CA3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EF98-4328-4CE0-9855-4B526AB33C3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5D48D1-C2EF-4E96-9473-3F871AB100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2D402-C982-4617-8C65-F11A8A83F6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7F76A-8F10-44EB-96CE-9FCE5944D2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864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ED9111B-B112-4ABA-BD55-BC4B03D19F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A1057-FDC6-485A-84C2-D20D0F0EE94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46FBFC2-B2FA-4E96-8E00-5D9922E967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1DFE955-795D-474A-AABD-130EAD60AC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538AB-61C3-44FE-989F-2A019020F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333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CD695D4-BC47-4DCC-BC27-92BB18E9F1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E7559-0EB8-492A-A5B8-2BEFBB91FB4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0A78359-ABD8-4ED5-8B87-E5F4CA8879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6DAAC5E-61E5-46F7-AD48-47118CB541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9502D-D747-40DE-AB80-E5F1C90F0F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642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12CA945-C83C-470C-965C-4A2C380F5B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A7D5-73BE-42B9-96BC-4327CB666FB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B6A58A2-CE68-4E4E-84BE-5C1F35CFE4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2366412-AA1E-431F-B03B-EDB39540E8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01835-C7BB-463B-AC43-4ACDD8651D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8854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88A7AEE-1BAB-4735-B36C-E234B5CD88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1135F-D5B9-404F-BA85-5774605E886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9192B4B-603C-4CFB-B370-156B47BFA6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3E41DE0-D01E-46D8-932D-AEF5FDA271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77D25-76B0-435D-B30B-F69BDD41EB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0311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542D810-29C9-4423-88C9-A945C56ADB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B07CB-5874-4E99-ABAB-4983D9A33F0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7AA45A4-DD98-40BB-9E16-24003F1576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A046694-AE5D-4AB3-A556-D6261E6E5C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6C690-14FC-4CDE-A562-C0B6BF0157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27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2DF2E5B-21AB-4230-A2A0-1DE4CE7A70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D639B-32A7-4430-9E50-1866284B5962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197692F-2B6D-4DEB-B8B5-2BD1848FC2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5DB0F76-E329-4B5B-90C5-3612BAF2C2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62A50-035B-4D00-AD60-EDD08244BE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428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A3982-46AD-4E9D-87A6-89B6E82453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38F1B-EF68-4E66-ADB0-C912895329E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366A2-1FA3-4B00-99AB-205A649C8F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AFF560-45C7-481F-BE14-FBD0A91024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D4E17-784F-470B-93D3-3DDACE16CF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681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946BA-A146-479A-B71B-2ED83E846B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C73DA-0E1D-4500-86DD-47C55994432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DB1E8-80D1-4104-BFDA-2096E4ED8B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FF728-17A6-45E4-A41C-787D97E4ED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1F4EE-8005-4546-BB23-13BD2C9E7D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916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8720-EADA-45E9-8118-3A8AB39EE9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39917-FFE5-4B83-97F8-BBA1F05D697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72B37-8801-4683-8D99-322E5D29F4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E65F6-C9DE-4C12-855B-A75C790BEB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00A1-36D9-479D-B5BA-AAA8C74F4C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0794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1943A-52F4-43F7-A1CD-B25B764FA5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7EEA-3074-4DB7-82C4-65B3548FA56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FF9FF-5623-483C-B5E8-3704A7AC1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3CF6C-2194-4737-9F62-7FCBC63D42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0DFDF-B5FE-407A-8BAB-3EB25FAC59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183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AF20EC-0D93-41A4-94F0-91FC353F38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822F2-C3DF-4EE6-95FB-CD88A6CC6B7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65929-A847-4ADD-BC03-D4424A8C00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79F29-7928-4E3F-92AF-CA37E99405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9EFF-C793-4AB2-A484-CE3530E5F4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338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7A2C5-C689-442A-9872-BD985CED38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4996-09BB-4B78-90E1-183A1652F60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FFA3B-EC06-4C1D-BB7E-F4E08B05A5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C6D883-B177-4EAC-B3CB-A5043F66B9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30166-11DA-4C67-93A9-B3C09ECF4A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706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26764CF-1D11-42FF-832E-ADA67AC18E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A3934-16E2-4702-AD01-511E469F16C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3C2E2FC-B93B-489D-9BB6-D1332D3EE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175C45C-BB49-492A-8CFC-1EB1A0C8A1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A0157-A6B3-4EF7-A005-5484671654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736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77B4150-C036-4A56-ABA7-CFDC1C3E1F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0D382-0964-4292-B0EA-95AC673ED47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77C9C03-282D-4CF5-988A-27D8E7384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DE8B713-1319-4AA9-B42E-1300221756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7DD82-5F9E-4F59-A8C1-BCB8E002B0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0730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4A2F5DF-E408-4D29-A73B-9BBABC3D87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75B6F-5DFD-4DA7-8DBB-CBE52F2C9C2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1C1181C7-9242-4011-A16B-CC59C37047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8215D93-BF9C-4238-B03B-BF09832B12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9D318-A38E-4EB1-82C8-4BCBB7B67E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2165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42D18F8-6FC3-45D7-A93B-BD15EC0E1F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DED00-968D-4CC3-83B5-F338963153E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C2E9CBD-2DC0-45A3-ACE0-39F9C097BD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91CFDA4-65C3-4918-8DC3-7CF6FA66B8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F2EB9-7D5B-45C1-96C9-6242EEE30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977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751604E-697D-4B6A-B355-985190EDEB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BE72E-A525-4841-8A97-0B37F8A3125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3C1CD9D-C881-42F2-A1DA-DE9641E70F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D5C1562-83F2-46E7-AE0D-AD26FAB227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6FAA1-A54F-41C6-AE43-AEA18C62A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03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72769-CD9A-46E1-A3F8-7ECC91D68A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5029F-9B8D-4033-910A-E05CDC4F5A8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6EBD51-7C87-41FE-A7CB-747EA61C25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69F095-82F0-48F2-A433-D6778F5FD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38A54-8130-4A19-8480-B64A606D79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229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74AC9DE-66F5-496F-BEFE-7306FB45F6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D987F-F424-467B-B585-CF8709F2831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F9BCB8F-ABF1-44D5-8F71-DF1E80C5A8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3042173-8589-4333-BACC-ADB190F124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74036-EF1D-43D9-8897-AEB0F58508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7676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0056B-729C-4B5F-89F5-A08EC525D2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C33B7-336E-4433-8831-F2439E7B143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35B4B-423F-4D62-8207-BB97A33FF7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21801-7321-410D-A3F7-AD9F866F13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9E9FA-CDD5-47E7-A5C7-DD97F46EF9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282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759BD-4734-427F-A3E6-9EB8D050DC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F3177-FF23-4F1A-BAD3-493DAEDA682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7DB4A-1A32-457C-8C84-38D330B8E0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2BEFF-806B-4593-949A-6FF7FCB85A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0A5E2-79FF-45D9-823A-18B7BE2722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21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6D99FA-1442-4010-B7DF-36E10CF76C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DBB17-A031-4F75-892F-6FDCE0F9BC6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A940FF-BDBE-44CB-8B7D-46F751045A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E4D0C-FCD3-4DC5-B156-2444FD79DC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77937-8BDC-46B1-9889-E384DD661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9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81219E6-F19C-4A69-B950-D9D19750A7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4B3A8-467A-455D-B390-1C9A31A192A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B972E5A-E3C4-4A99-A8CA-8ECD03CAA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C75DC0A-A3CD-4A05-92AB-E9FAF3EF9A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2994A-A31D-4F57-8DE1-4AF2155124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0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B59B2C8-1678-41A1-AF00-0AB0BF4768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96811-65EC-46B3-8F42-6FA95A48CA9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9AE544C-8238-45A4-998E-126F1E47D6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2BA72FF-A741-4059-B5AF-5BAC2D0914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8C78B1-CB6F-4F05-B02E-3D81CCBA6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646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66A1A2F-F005-4147-93F3-EAFF456086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51511-EBC2-4077-A9EB-2E9D0E3EFB2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E1BF06D-DE52-45A3-A068-A95EF82959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4B82DF7-3C7B-408E-A7EF-C5A278DC67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69F81-6F38-4B28-9021-7F8B29C1BE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00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71BAEB9-82AB-490D-B94F-509AE1DE28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A6BC3-ED0D-43CF-97B7-5C2CCCDA1E9F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69A9183-B446-4B62-97E4-D1401753C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2BD56FE-F397-4145-B415-58E0F7B3C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FB1C0-F34C-4197-942E-92DF132ECC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69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189BBC9-1314-4EFB-84B2-70E7E3B811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424B0-B70B-4A9A-B2C7-97F14546BB9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F0D5023-BF90-43D8-B6E9-A35E3EF54F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9074482-BF84-4C3F-9392-CCDFD80BB9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5545-7C51-4FFD-8FB1-32F14833BA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6170B-ABBE-4855-BF4B-E8BD06C7E2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AE3F9-EF63-4990-9264-EB9830071E0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8F6D-4797-4FCD-A0B1-4906B837BB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3A7A5-ACE6-45EB-A519-4E78D2F20D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EBD08-A0A8-42AC-8D7C-9E405544F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1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9AF7375-7457-4297-AA42-39F37C6C2B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1A5CF-C442-462A-BE8F-EF7AA551F60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7B1E4FC-4746-4E33-B8F7-5E9EB97A3A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F9D4D84-D588-4622-ACC3-067B8502D5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D4054-7721-4832-BAA5-9DF6723866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39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09339B-DF4F-4D63-B4CE-0E6398A493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2ADAD-DA74-432B-949A-69A7FBC099F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FE1C66-E14B-4136-9652-5FC9DC4F51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39CF0-B16E-4A49-B9B2-8096A38769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87030-A87F-4095-A70A-64AFCAA1DF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931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D9E759-2647-4B24-9ED4-9B5E23AEE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B0280-9CF3-436A-85E7-12177540997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8530F8-6A02-423C-9984-331364D683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46490-C049-4287-8174-9A4FC97084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A72B2-595E-4D43-9AB7-F719E1F94F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79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C8035-8772-4889-9E0C-028E972B1E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B8503-1DA8-494C-AF72-CFBADAD3AC3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F92FF-CAC4-4600-B7ED-896F01EA6E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D3DB69-4755-407F-9BD3-B3F475FF15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89788-56BF-4588-9700-E55206FB28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920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23A86-01A1-4785-AD4C-6F1ECE383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07778-AB7F-469D-8BC8-F8660718127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E2857-7FD7-4CDD-A2F5-23F64623A6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C68D0-EF4B-4122-9E82-DEB9FDAF0D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C6C43-FE92-4986-940D-4F92263614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45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F7416-4108-4FE9-BCB6-D48D505E64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28DEA-581C-4D4F-8AD0-CA569873D5EF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0152A-F270-48DB-9ACF-CCB4DC2AF4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708B86-EB00-4BC7-AC0B-442EDD3843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1ED8F-A613-42D3-B38F-E2A057D9A1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1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BAC0E13-1822-4FBD-BA78-5814977B26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9CBDD-7516-45A2-B1CA-63828C4A7BA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ED6FB4E-889B-45C8-B214-B1796C67DE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72138B0-0B1B-440B-9F68-41C4556A91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3B36E-FFFA-49E0-9BAE-3C1D959BE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346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90D7FB7-309E-4A06-8616-AF39FB1DB5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5C352-229D-404C-8400-3C2314A02882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4EA56F2-3D24-4DF4-9BAD-16A3F19A7C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84FFF66-0AD6-48EC-AE77-F7B763DD01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84A54-E05B-4974-9996-4414B5ABC8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90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E255DAA-431D-4418-A947-D944B3BABF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9CF44-F4D8-4613-B12B-26B52CC2C07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829AE96A-25E7-4550-99CA-0C7670C677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64F45FB-4D47-4299-835E-4E6F4870A1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BE35B-B824-4FAD-91E0-120FE18B3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592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412DB86-578A-44CE-9F90-7328FEC46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C4F3D-7AE7-4610-9855-1140491A681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02CC910-CF28-4B99-B7FC-127EC91C90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13C444D-C94B-498A-A7D8-B8D4B665B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A80A5-AA41-4EC7-9BE7-12CA0B64B1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38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D541C-0FDD-4A97-AB68-C12DE50FC0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6DAE7-A261-4236-BE78-AB91A5CB003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C43F-A76E-4614-AB3A-5BA3B6C09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3B111-1766-4250-8E0A-5C6001CA61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078B7-0FBE-4ADC-8EBF-03EED56089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33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8A15B4E-8B88-4D97-ACDE-8D1439C4CD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B6133-BC5B-4132-A01C-F029F464D5D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60EFB23-66B3-4100-980C-BDEF1F1D31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AC37156-B6E8-4790-B29E-BCE4F13D27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5E60B-C81D-4B1B-9373-3887AE3078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16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689D02D-F21C-4C1C-AF67-31F56C7EA2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F5E4-B0C4-41E3-91BA-05B6D621EAD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3B44564-7F35-478E-A7AC-96D0326F8F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46E3D82-5414-442F-AD9F-2E4A3637C0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15CB1-B670-4458-9451-AFFE49F253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536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D9BC7-7DBD-4CBA-B1F6-CC83F54976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B1C06-F66D-4CE7-9283-BAD5CD766F8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917B42-2258-43AE-8A39-3F76CA51AB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55B12-F8D2-48E1-BBDD-92E4D45092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C7EC-79AB-4291-965A-67EAB140A0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847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642ECA-2C96-4C04-AD03-BCA76056B2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47F92-F5C4-41B2-820F-D4BC8CF2280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0E95A-6E1A-4C6A-A382-C18714E7D1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893D8E-2260-4807-A59A-E70B6FED52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7C710-2513-40DF-AC75-5A11574A50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696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D1C8-57B5-43BB-AD3A-C54191E441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A3026-5800-42DE-8DB6-D298B3A5A57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0D0F8-E0B1-4655-8D62-FE1365D972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8700A-09B7-473A-89D5-2D167A381E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CBAFD-C67B-484E-AF8D-489DC510D1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19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D9019-6C2E-40D5-AE5F-B399F422E2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BBB33-692B-4D8D-9767-9FED0A7E905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EFA3AA-EF87-4B0B-8E73-220328B502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24471C-DB06-4F69-BC2D-A571FC4D4A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EED1E-DCD9-4BD4-988C-F61ADC6628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272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C74A8-2C52-449A-9B7C-29B8EA7DFC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83F37-D8CB-43C3-BBF4-22BDB04040C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07E1D-10D7-49DA-BE2C-A14E97A993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DFFB4-B123-4DCA-BB71-9A7BCC4607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75D54-7207-4A72-8375-3EB8F49DC1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0025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C29B88F-82FE-42A3-BA62-2543B6AC54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EA8D4-C533-442A-80F0-D9C0948937A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10D0A7F-2CC3-45F6-BA40-57892761D8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6FCB5-7DBC-40A5-B399-C047105C7E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510DD-26CD-4717-81A7-0064B5725B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991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A65A656-5B8E-413C-8B91-1E8557EDA1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D7B1A-F361-4B55-8F52-ECD8CEA4065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45112897-9E02-46DE-B43D-A4CAAD55B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2D2884F-FBBB-452F-96F2-7E29493D3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52C4F-0DAE-4BFE-82CB-1469F8FC5D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8169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559B526-99C3-499D-BE6C-CAB6F4536B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CAB62-D995-4989-BAF7-A52AD122CA9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1BCC4BF-C656-4E0B-ACB1-919083A3DB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8843B6E-B8CC-45F6-85AC-1EC72CE4E8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8FB80-D7E9-4149-9822-D47B263768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8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E555866-0830-4291-B95C-3CC5F07A05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CC366-9680-4839-8730-28C8C3C46DC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E939B4-9391-4E4D-8CEA-106F619E13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F5B197-03B4-4B5E-9ECA-4E2E72C4C9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96965-C293-48A8-B39D-A91CFC9200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214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5CE2910A-5F47-41AE-8FFD-1941097C43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5E41A-F8BF-4A89-988B-0DF054C5ACA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453FF75-CB9A-4BD3-AFFE-4BBC1FD680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FF06827-3E93-407F-A795-D9F5ED20BA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A40AD-4F79-40F9-82D1-6672D94549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6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A7259D0-6A77-4D82-9D2E-71C7031B23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9F3CA-441C-4A36-8825-90B44B6BC03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22E03B-6F24-4548-9BF3-9F438BA7D3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69F68F-15B1-4626-8BFF-394180BDC7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FD6A7-6A5E-4894-BEFD-ADA00792EC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2185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D1AE27E-DB22-45EA-B4F5-FAC8355185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E22CA-E250-4753-A4EC-410430E1F3D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EC9F5E1-953A-4F0D-AE28-2761EB1E97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4C035BB-A422-4CDB-BAD3-FF4119F1D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C2AF4-AED6-4456-8FEB-1B36108B10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250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81D32-8C07-42D8-9A03-917FD551C8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5F5DD-80D7-486A-96DB-DEC0DEFF84F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7F9CB-A9DE-4C51-9AC4-C22E16734A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0F5C6-BC6A-401A-9B48-3F3BB4FD1F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4C403-F64D-46C0-83F4-5D438F6DBA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34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CA886-8CE5-40EC-86F2-61A485B55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4D986-8AD9-46FA-B3D5-C66FEE328D8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5B226-1803-4EEF-8426-01C47B4696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09ED1-07A8-4B4A-97A3-2EDD34E92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FF342-A79D-40E7-9AB3-0A5BD974DE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4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A828CF2C-7B05-424A-BF24-36E1D6932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6D9D5-52E4-4182-84DD-85A732D704C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42A77C2-53B4-4D10-94BF-47410C581D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BFEF5DF6-3D52-48DD-BCED-BE1CEA344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2E144-4BF5-4DB8-98A0-7CF6CFA46A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833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AE059C9A-76C1-49C2-BF8A-53414CE1FA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DC079-EC17-425E-A608-F6833336FD9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E8FF1C4E-A955-46E4-B0FD-6E1B806F19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3860163-2822-4990-9A94-45C0499F0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79B210-E007-4440-8BA3-CB40CB383A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1376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83F29398-6C69-482E-86F0-23151A8A30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4CC7B-EBD3-40CC-92F4-8064B045262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8014C862-6075-4847-9934-B71E21C962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A8E56C5D-1285-420B-B612-4DAE58F839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2D143-8DDB-4BC7-A6AA-4014BEED42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106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6094E9-E3BB-4194-BB87-0D7479D7D8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E3F98-4277-4696-8457-59427EDC8F4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8A5C2E-7B47-400E-B714-0715E5CE8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D4179E-9E35-48CE-9EB6-B0A60B95D4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17E1-A522-4F6F-8AD4-849C6419BC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974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1214E4E7-2A2D-4513-A5A2-E0DEC87427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0CF71-626D-4F1B-B77C-C0401964A2E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AF15D69E-F839-4E98-A1B2-2168D27A50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CBF8986F-4ED4-4CE6-954B-A093C4F26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AF9FC-592D-4F9E-960B-F5299C45F2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08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BC1F544-1BFB-47FD-ADFB-6BC5A6EBB9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575D7-72E6-495E-8627-6F34577A32F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F7BD28-2A78-41AB-B57A-3F0730B243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8FEC8C-4DF8-4C53-B70F-9647C673F6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629F4-E598-42A5-A7DE-AEAF4637F1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843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0EC22A62-B9A3-4AC8-B42E-1F2C8F18ED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87ED2-A1B8-4560-91FA-35BC1C1AA56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648A90DB-447D-415B-88F3-A5E219A1CD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3C45C01E-A90E-4EB4-ACD4-A9887C311C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0C17C-DAD5-40CA-8F90-099C99CB57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60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44FFD443-8C2D-4414-9508-A21F4941D0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60F93-8B60-4936-B25F-4072D731793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E28FAA14-FD36-477E-A7C4-D7CE18E1B5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FD5F2D72-AE9E-4C87-AB4E-08FD91F6E6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E2BE4A-02DB-473D-86C7-AE0133FFF9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139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D05476-0F08-4F0E-B86D-34F83F8AC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C77B3-DA18-4435-B289-762FCDA655F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101059-D2D1-4DFC-A0E7-684056D454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402B0A-ED10-48E5-82AB-A6C7DD2638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FF6A8-F02D-4BD3-9DC6-48DD1C0BEF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4389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599F5E-7DEA-46A9-AF0C-B046DA4E0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2DF13-434A-4ACB-A060-CC91609E00A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9A85FA-E7A7-487C-9C7C-35FAA018B6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BFA1F1-C65E-43D7-8707-C7AAE5D8D6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2D942-4D17-4918-B3A5-CDE930B218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380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76A676E5-C1BC-412E-9BEE-D7BD82385F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9F012-8A52-4E89-99FA-00B2122C0F6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8E38B95-3196-4344-AC7A-34929FDC19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8AAB5565-F740-46ED-A888-4B1B66AE58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0E411-1ACA-404F-8EAF-29140FC88E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352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2BD18F6C-FDAE-4F07-8B30-218B7B49E4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9BA6A-D2FF-4A10-9FAB-55730E8A566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D9D36B1D-53D5-4769-A2AA-8D509DDC55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91C037F-6E32-45ED-8405-6F72D8C966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1EF27-131B-4E46-8616-4894C46B4E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7053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75E98291-144C-443A-A7F1-E7B4B0A055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52B11-65A3-4445-B1B4-C66D9EDAAE2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30DEF2B6-C761-4D01-90F2-B2C14979C9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16A1E0D9-5CB2-4421-88C4-6D01A48AF5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2BF14-92AF-4A8A-847B-DDF2C54627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532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383D6EFC-9A1D-49E1-991E-0E7BFA577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41A19-C9D8-4814-8D44-BB90B806BDF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DADB4C18-9E53-4D46-931C-B992B087A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24F1D26D-1F8F-4747-B033-FB1EAC5C5D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5BCD1-14F8-4872-92C6-E0EAC561DC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947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2597C532-637F-4EE8-BE43-F9F5B089CB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DBB97-6E8D-4D62-946C-5BD795DA419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B83C38AB-95C5-4FB5-A360-C9CF6CB864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6709F236-A1B9-453B-816D-48321C0021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A9162-BCAA-4295-9C73-627BA8DB26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908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7E7F5931-196B-4926-AE86-48D832D5D6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29674-8F0C-4575-832A-86E936EF727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F5F5FB60-BEB7-411B-B379-6127234907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8FF55D7F-98E4-479B-8A03-9B88BBF1D0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34D72-A5CE-4274-84EB-53C3FBCC9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60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9155E-5B06-451F-9C20-07299B28FE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9833B-C3B4-43C1-B4CA-CCFF924D75F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72F66D-D1DA-4C08-A7C4-53AFE39C54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C786A0-C233-4C31-90F0-E49BB081F2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BA24-612C-4CCD-A519-90669322BE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8659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1C890E-DF97-45DC-AE74-0E7B582963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627AE-3728-4B05-AF72-7750B8C5BC9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AB4F0F-176D-4703-8A09-BF26D3351F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35909A-7DED-4DC2-95F3-03099850CB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320D5-BF4D-4541-8BA4-04CC68207A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205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>
            <a:extLst>
              <a:ext uri="{FF2B5EF4-FFF2-40B4-BE49-F238E27FC236}">
                <a16:creationId xmlns:a16="http://schemas.microsoft.com/office/drawing/2014/main" id="{D7F593BD-38E6-4C27-ADD9-C502116605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5DAD-C91A-448D-9D89-67B41A396E3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7">
            <a:extLst>
              <a:ext uri="{FF2B5EF4-FFF2-40B4-BE49-F238E27FC236}">
                <a16:creationId xmlns:a16="http://schemas.microsoft.com/office/drawing/2014/main" id="{EF216065-21FA-498C-B5CD-D1D3BF6569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>
            <a:extLst>
              <a:ext uri="{FF2B5EF4-FFF2-40B4-BE49-F238E27FC236}">
                <a16:creationId xmlns:a16="http://schemas.microsoft.com/office/drawing/2014/main" id="{A7D739DA-04F2-4954-9AF3-CDFE5C8C2A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D3C56-7EAE-4505-9342-1B77FB5A6C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115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>
            <a:extLst>
              <a:ext uri="{FF2B5EF4-FFF2-40B4-BE49-F238E27FC236}">
                <a16:creationId xmlns:a16="http://schemas.microsoft.com/office/drawing/2014/main" id="{217A15B8-E610-4FE0-9F0C-C5354069D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0B7AF-A2ED-4B6B-9C37-E6BD6B71D07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7">
            <a:extLst>
              <a:ext uri="{FF2B5EF4-FFF2-40B4-BE49-F238E27FC236}">
                <a16:creationId xmlns:a16="http://schemas.microsoft.com/office/drawing/2014/main" id="{0FF4463B-8A45-45C8-9D95-992C2F523C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>
            <a:extLst>
              <a:ext uri="{FF2B5EF4-FFF2-40B4-BE49-F238E27FC236}">
                <a16:creationId xmlns:a16="http://schemas.microsoft.com/office/drawing/2014/main" id="{393300C7-67EF-48DE-8B89-50C1B5D53D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98098-E9A6-47DD-93FC-C4C466FD41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2190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41FCAFF9-AB6F-4731-9E8D-658DDA83C7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734BB-3166-4503-8A17-7A87ECD842C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D1ED0241-D296-40B1-A891-D7F4F72802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D7323F97-BA3E-4B49-BAB0-E42F8E7B07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9D1BD-1E7D-49F2-ABF5-7378C7E95B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931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>
            <a:extLst>
              <a:ext uri="{FF2B5EF4-FFF2-40B4-BE49-F238E27FC236}">
                <a16:creationId xmlns:a16="http://schemas.microsoft.com/office/drawing/2014/main" id="{30117394-24B0-4946-8B08-560F495A90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22368-E420-43A5-8D0E-0A117AC64E5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7">
            <a:extLst>
              <a:ext uri="{FF2B5EF4-FFF2-40B4-BE49-F238E27FC236}">
                <a16:creationId xmlns:a16="http://schemas.microsoft.com/office/drawing/2014/main" id="{C4189587-F6F9-4CCD-B046-4D4F0EC502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>
            <a:extLst>
              <a:ext uri="{FF2B5EF4-FFF2-40B4-BE49-F238E27FC236}">
                <a16:creationId xmlns:a16="http://schemas.microsoft.com/office/drawing/2014/main" id="{E794CB91-7D30-4176-9057-FDC87861E2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8326F-0EBF-4AF6-96F9-F83B6D650B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552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FAC1ABBA-95D1-4827-AC29-3672ADED97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B0B8DA-47A4-4F63-ABBC-84BE1288D6A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F465B4EE-1F3B-493C-A74B-92E323D0C3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5B4AAE44-2377-424B-9B44-D6E553C814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98687-72DF-4698-9E11-3B333FAB72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8569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6">
            <a:extLst>
              <a:ext uri="{FF2B5EF4-FFF2-40B4-BE49-F238E27FC236}">
                <a16:creationId xmlns:a16="http://schemas.microsoft.com/office/drawing/2014/main" id="{A90F75B0-9EDB-42E8-98F7-E1726D315F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C1BBE-A722-4361-8894-FFE2C45C3B3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79ECA00E-98DF-4B95-94DA-DFD7A2E5B8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>
            <a:extLst>
              <a:ext uri="{FF2B5EF4-FFF2-40B4-BE49-F238E27FC236}">
                <a16:creationId xmlns:a16="http://schemas.microsoft.com/office/drawing/2014/main" id="{F0B7E5E9-7DB3-45C1-8016-095CC57174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97A57-24C9-4F17-AB22-8C7F7F2EE3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3146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6FE66E3-6F4B-411E-8F19-974D4B715C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061FA-00E3-4623-83BC-D601E1F13C3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97140DB-B41A-4513-9C5F-ABFFF34D63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0BB2080-679A-4C8D-B0A1-59C9A60FBE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98E3-3559-4D44-AB4D-736310FC7B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3139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FABF70AF-8CB9-4F56-B0F8-DD39457EC5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9618-F909-43A6-81C0-02C26608575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DEAB2D12-053D-40B3-A82C-CC2C40EB4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7CC474-2C83-4B29-9DA1-84D4632826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CC1FB-9242-458F-B660-49E778E30C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6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E34591B9-9ED5-4C59-96FC-F2E506E774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B61B6-CBE8-47BD-8ACA-8D45AC7D591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04B8AE23-50B6-4096-856A-9EAE29108B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A57DAE96-F8FF-4E23-8088-B8AAB6D58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75A17-278B-4AC3-BB8F-5FF5486887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9D339C-E4DC-4469-BD95-8659DD13A8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6379-DF75-48F1-A6AC-1732CA1A6B9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D6819BD-9A9F-4BAC-BE7A-32E0F11384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01604E-64BE-4F3B-A5D6-30BE05B39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C419D-3DC2-4FBE-9DA1-8075469117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927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2B09BEC-06AF-42AA-B3AB-5527059E24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B3E2B-74AA-44BD-802E-69ED8535C59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7C92C19-D723-4A73-B4F5-EDA5961669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69A0DCE5-DB51-43B5-8FD1-D392BFCBCA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320AE-E0A5-452F-A35B-AC2B9C3171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7651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A87844AD-D6CF-453D-B782-7017DC04C1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846FC-717D-449D-AD98-0EDF47008DF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4BB1F787-9ABD-4588-8054-C293B7CBC9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A7FCCE04-6119-40BB-8F9E-1FADA71018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44925-8CFA-459E-A6DE-9CC6CC1384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018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F97F7D-CB53-4A20-81D8-DE7B1C6FCB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C1643-074F-4A06-87E6-A7A48499502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F619D2-C513-4C6E-85FE-A4D43745BE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864872-E41A-41DF-BE80-00FA2DD2CA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BA07-FB49-4909-926D-AFE7AFA455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2519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9F019816-0228-4100-B84F-C3B4BB47E7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E3D90-D327-40F1-9514-84440A8C548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59B25174-56D6-4724-9035-83792CC1A9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935B4F9B-598B-4DFC-B028-35CC0D70B8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C6D02-0D3E-4673-A698-2CAF561294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959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A93475B5-C3D2-4E84-862B-295389DEF0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3894C-55B3-414F-A5DE-EC7D519BD55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DBDAA329-E242-487A-A2A8-53309756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B424D116-9DC6-4E99-BCE7-F24025BB7B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D2FD-F727-4652-A45F-D44E8F2EFC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935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F234E1F-701A-4B08-A709-E154F2101B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7DCC9-51D6-44B7-A8B9-5CA23AC352F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A74FB0D9-7CE3-47CA-B64C-3552FE84C5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EDAF31EC-CC34-478A-BA46-CAAA65D81A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60401-2FC2-4F9E-AF2B-0A3D41EC72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679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7755DBDA-65BA-4E57-AC36-B7BDC81E76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69B87-1E31-4D42-89C8-92050DADCF3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92855038-41BE-4E49-AC9C-4FFA690FE6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044C97D-A163-4CBC-A319-F611C2D40F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F6859-16B9-49A4-8C68-FEB39AF20C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49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28680DB3-8855-4EA0-B887-3F07A49D33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2B19F-5364-42BF-ACDB-71480B85327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8BAD9C8-E166-4671-B97C-56F3428A23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460ECA2-5ACC-4AC3-827B-3D977EF2C9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A9F89-5ED5-4C5E-BA6A-01427E4836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715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CB166D51-62BC-4C8F-8C49-6D0FEF0452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20E65-4C4D-4859-AC14-EAF9B6612EC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C68F3D62-CDD1-42AD-8CE8-584CA1A178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AF23FC3-2869-48F6-9922-BA37E669FD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5FF14-4427-43C9-933E-D983D78A79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20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ED2C8F70-74B7-436A-B66A-65CF028C62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83772-E976-4667-B35C-CE599485BDE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104B7260-2153-4DF6-9980-65D198FF7F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7F192ECF-9325-42E0-B40C-46B6241CCA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1C046-F101-41C6-A89F-C15A0EC86D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63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07088D-7CEB-4C07-8223-65C03B3BE2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5B4AC-8495-4A34-A33E-3C4300F1008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0BE38D-6A3D-4708-A744-83CC0E807C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1070E0-084B-4CEA-AEB0-888D317388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66D7B-8B5C-4C3A-898C-06C97492CB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1887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E7FCA27C-5760-4414-B29E-B3365F98B1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421C3-1EB8-419A-8C70-2BAF27D5060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AFA193A8-ED4B-4A5A-B691-14BB79816B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424126F3-7076-49F7-9703-C416005C91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D8503-B730-4809-8093-15D815E412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4534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5B085033-CF26-4BC2-8746-E6BB71500F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F5AED-D490-4D2F-9FE6-43C6F4573E1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D967FE83-3119-4524-870A-6BD35F60F6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9B8F5B7-2E8A-4151-8E75-54CE5F217F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D2040-E8CC-46A8-95BE-3AC02F961C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298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F962A7E1-B694-443D-B1D4-C203728EA6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79AED-9731-4F48-A09F-3CC1315E20B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3BF08021-25A1-4AFF-8E5A-1474EC71A8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81F0AEC-6C03-4E40-A78C-CA51934381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F07AB-84D4-4489-962F-50A44074D2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924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59A1D88D-CB09-410F-AED8-1203DA6561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65974-4789-4B66-A736-FAF4DD5DF05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2D38C06D-94C2-4BF9-8B51-8838BD54F2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B7D49145-8360-4F8F-97ED-5D4B1831B0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A074D-1509-4912-8197-0359A21AAC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179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B57911-0C65-4348-8A6B-92F000E8DF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06D22-5BC3-4A5E-A767-DA6E3BF0564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90A6B1-BB32-4D30-9D54-9F31D13CAB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95044-D1AB-49F1-8121-DD4077DD48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A8D13-3400-4B7B-93A2-4BB171F2DE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898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D0B74E68-27F2-4DD8-878E-DBF52CF32D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95E6A-880F-4DC7-9F89-AE92A3E48B7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53E56418-F131-446C-A2B9-A33ED19E20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BF9423C8-185D-4BDC-9492-21C2681859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6A1A2-A956-4925-8CBD-9B8F8A09EA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8823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FCA082FE-09D2-4580-BE70-22C3484B32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C8761-A79D-4F42-943F-61037115A8D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77873C2D-A1A6-4C14-BE0F-B1F9AEE909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DA9670EF-43A7-4CC5-9A49-9803898BF6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E9AE0-EF25-4C40-BBDB-6E94B73E0D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897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8C5A8AF0-17EB-417F-A5CF-F731B386E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0DDBB-A820-4ABC-8462-91BCFA096D2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A78B613-3B06-46CC-843C-8A6EE73D2A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BB48FDD-F368-4F31-A262-0D8A126029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4222C-0F45-4B57-9EB4-41442919D5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470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47C96EE1-DE67-4C73-9EBD-763A7A2ED9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3DAAC-7C9C-4126-86C4-A3D5F5CB104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B27A770E-403B-480D-A907-7428661BF0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F8FD102-DE97-47BF-A871-F56A447843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F600D-B62D-4E63-842A-2795055AFE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0017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42355FB3-4C46-4CFE-A263-79A600753E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2AD96-F603-4D7C-87E6-F61BD93EEA7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4DFECA7F-83D6-49C7-98DB-1F2F05BB63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0A704022-3A8B-4378-B603-9932670091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781DA-DD4D-4067-9A67-7335F5E6C0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49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DAD956-098C-4D5C-B1DF-C078BE6022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33EA6-AF85-49A9-A68F-F824794F4BD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2FDC07-0857-48E4-ABFC-FA24826DF0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7DA83D-ECC7-41CA-94A8-186A2C158B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BA383-8CE5-4D03-B45B-9F9D575883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5008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ACDE1E4A-FC4B-43EC-BFED-FF2FD7F1A9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18EDB-DF9A-4E58-BF44-3BA6761206E2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5B679F7C-3B77-4221-8C81-B4FB2BED02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27ABFF55-EBD3-4B8E-9224-768642AF36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EB528-EF24-4276-824B-9BAEE21BFF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497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C1257407-5E32-4AE1-A6E6-482729BDC8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C93DA-6FA4-4BAB-8CD8-5CDB674AD35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514751B7-AAC0-4BBB-AC25-043224485F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FAB02286-5CC9-4FD7-8292-0AB5CEFDDD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C1C8A-241E-420F-B4CF-5CC79FA927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3532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3C6FF-2A39-490E-ADFC-08D16C9FD1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39E7-0D7D-4D00-9E2C-706FE3CA097D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4542E-7C58-4640-95C4-5E95C4BD91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4BBC39-18F7-4E4F-A20E-EB79A4274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26DED-D568-460B-9B1F-9C17E5FC5F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704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25F909DF-97CD-49C8-A4F5-9259414A65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8F0A8-8411-4E9B-9DBC-23479E6AB4E7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8ABAE881-8F0E-492A-A29E-F6F2FC14C2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70096354-795C-46EC-8F12-545775733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CB126-95DB-4DC8-B489-0E3167E38E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2639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>
            <a:extLst>
              <a:ext uri="{FF2B5EF4-FFF2-40B4-BE49-F238E27FC236}">
                <a16:creationId xmlns:a16="http://schemas.microsoft.com/office/drawing/2014/main" id="{33127C1A-57FA-47B7-A214-F6EBF6A675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961EB-FF08-47EF-B397-FBBC8B02B3A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1F562C9D-D109-4B15-961A-5C71CD9DB3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B0EB3B4D-401D-42E2-B4D9-264E595780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7EEBD-60B8-4728-9A4A-C3BB77DF9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02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8AC68602-EE0C-4E73-8E39-6839075CEE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88D9F-5C0C-4569-953D-2F7237275623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84886DA4-FC49-4049-A895-EBA2A404C5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5CF8D336-972D-4596-8ADD-12348B4DB7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072FD-8175-4112-B4D4-2765555F9D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1432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D80A86-12B3-4B08-AC89-F8E19CE92F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7945A-CEEB-4E8F-90FF-648198410B6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460AD-8F14-4E63-8E8D-8934FA36D5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E8623-E276-49CC-B25E-8F5E00A3A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6BB48-2DF6-4D9F-B200-C3C16B9A74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64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7BCD7-2799-45AC-8ED7-D0A9F0BB53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77AC3C-4A63-4354-9E2E-152832B749A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0D0ED6-310E-4891-BAE3-3C2DFCEE78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5EC699-7E49-4599-A679-092C9466EB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5E814-3C25-4E87-A35A-96860669F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764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9E410F32-EDBE-4AE7-8C69-ED16D6A64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4F956-8908-43DA-BF96-AC453785D930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141D4453-305D-4C5A-9FC6-E36F00CAAE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52A942AF-38CD-4704-9948-BCCE3C4EBB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F2C86-9AC6-4BFA-8026-3906BB7347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725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4">
            <a:extLst>
              <a:ext uri="{FF2B5EF4-FFF2-40B4-BE49-F238E27FC236}">
                <a16:creationId xmlns:a16="http://schemas.microsoft.com/office/drawing/2014/main" id="{F10C74DA-7176-4AFC-A761-C1CC365072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1E4EA-1BAA-4889-A3FB-EC4C68E4384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44501BB4-A19F-4892-B87D-E2FBD809BD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>
            <a:extLst>
              <a:ext uri="{FF2B5EF4-FFF2-40B4-BE49-F238E27FC236}">
                <a16:creationId xmlns:a16="http://schemas.microsoft.com/office/drawing/2014/main" id="{7F93466D-CFBD-4381-83E7-989DB43A27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2B911-1C70-407D-8AF9-3945C0A8F9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9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8059B3-75C7-41A4-ADD5-C1874ADBC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F01F0D5-FBCE-4FBD-A24F-DFA82921E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Click to edit Master text styles</a:t>
            </a:r>
          </a:p>
          <a:p>
            <a:pPr lvl="1"/>
            <a:r>
              <a:rPr lang="zh-CN" altLang="zh-CN"/>
              <a:t>Second level</a:t>
            </a:r>
          </a:p>
          <a:p>
            <a:pPr lvl="2"/>
            <a:r>
              <a:rPr lang="zh-CN" altLang="zh-CN"/>
              <a:t>Third level</a:t>
            </a:r>
          </a:p>
          <a:p>
            <a:pPr lvl="3"/>
            <a:r>
              <a:rPr lang="zh-CN" altLang="zh-CN"/>
              <a:t>Fourth level</a:t>
            </a:r>
          </a:p>
          <a:p>
            <a:pPr lvl="4"/>
            <a:r>
              <a:rPr lang="zh-CN" altLang="zh-CN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870C90C-E3A3-4DFB-97E0-8125DDF0E6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F3F0BF2-66C9-4374-9D58-8CCBE1373CE9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DF7D19DD-323C-49B1-B76B-1B54393B129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Slide Number Placeholder 5">
            <a:extLst>
              <a:ext uri="{FF2B5EF4-FFF2-40B4-BE49-F238E27FC236}">
                <a16:creationId xmlns:a16="http://schemas.microsoft.com/office/drawing/2014/main" id="{824F15CE-E077-4E66-9A9B-8963F5E71A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B823D3-3B2E-4CF6-83D3-6590F78681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>
            <a:extLst>
              <a:ext uri="{FF2B5EF4-FFF2-40B4-BE49-F238E27FC236}">
                <a16:creationId xmlns:a16="http://schemas.microsoft.com/office/drawing/2014/main" id="{FC557A8A-DDBE-4549-A60D-49637E691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>
            <a:extLst>
              <a:ext uri="{FF2B5EF4-FFF2-40B4-BE49-F238E27FC236}">
                <a16:creationId xmlns:a16="http://schemas.microsoft.com/office/drawing/2014/main" id="{7BF410A1-4E9A-4726-83C1-79338E817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4">
            <a:extLst>
              <a:ext uri="{FF2B5EF4-FFF2-40B4-BE49-F238E27FC236}">
                <a16:creationId xmlns:a16="http://schemas.microsoft.com/office/drawing/2014/main" id="{741A1576-A858-4A8B-99A4-AB791CDD56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2AF7102-217B-475E-B41F-CC5ACC9DB7F5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10245" name="页脚占位符 5">
            <a:extLst>
              <a:ext uri="{FF2B5EF4-FFF2-40B4-BE49-F238E27FC236}">
                <a16:creationId xmlns:a16="http://schemas.microsoft.com/office/drawing/2014/main" id="{C3EBE410-1CCE-4388-A510-497E826D1D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>
            <a:extLst>
              <a:ext uri="{FF2B5EF4-FFF2-40B4-BE49-F238E27FC236}">
                <a16:creationId xmlns:a16="http://schemas.microsoft.com/office/drawing/2014/main" id="{6F78545D-2B24-402C-8F1A-7AD9BEA821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76988D-0D56-47D3-AFBE-AA23062068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>
            <a:extLst>
              <a:ext uri="{FF2B5EF4-FFF2-40B4-BE49-F238E27FC236}">
                <a16:creationId xmlns:a16="http://schemas.microsoft.com/office/drawing/2014/main" id="{0E1A79B6-627B-4FB3-8536-13E0AC777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>
            <a:extLst>
              <a:ext uri="{FF2B5EF4-FFF2-40B4-BE49-F238E27FC236}">
                <a16:creationId xmlns:a16="http://schemas.microsoft.com/office/drawing/2014/main" id="{0C0BF776-8E64-4AEB-B2AE-FFBBF6F90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3">
            <a:extLst>
              <a:ext uri="{FF2B5EF4-FFF2-40B4-BE49-F238E27FC236}">
                <a16:creationId xmlns:a16="http://schemas.microsoft.com/office/drawing/2014/main" id="{1082D781-A751-4416-8841-88F6326CE6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4AE4426-0925-4389-A3AA-5D0E8C67FB24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11269" name="页脚占位符 4">
            <a:extLst>
              <a:ext uri="{FF2B5EF4-FFF2-40B4-BE49-F238E27FC236}">
                <a16:creationId xmlns:a16="http://schemas.microsoft.com/office/drawing/2014/main" id="{226DED60-C2D4-47A4-9531-F8CFB5510B0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5">
            <a:extLst>
              <a:ext uri="{FF2B5EF4-FFF2-40B4-BE49-F238E27FC236}">
                <a16:creationId xmlns:a16="http://schemas.microsoft.com/office/drawing/2014/main" id="{A3FF446B-3E46-4E58-A6E5-164A14C51B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4E05EC4-1B34-4C6D-BF99-E1273E5A3F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>
            <a:extLst>
              <a:ext uri="{FF2B5EF4-FFF2-40B4-BE49-F238E27FC236}">
                <a16:creationId xmlns:a16="http://schemas.microsoft.com/office/drawing/2014/main" id="{62534311-F4E6-4556-B0E3-3649EC707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BB95A4D2-92C5-416A-8C34-0B61F6288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3">
            <a:extLst>
              <a:ext uri="{FF2B5EF4-FFF2-40B4-BE49-F238E27FC236}">
                <a16:creationId xmlns:a16="http://schemas.microsoft.com/office/drawing/2014/main" id="{EEB467F2-E4D1-4A9D-89A4-F6D71D44E3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50F0BF0-274A-4767-8FFE-38E14935FC9B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12293" name="页脚占位符 4">
            <a:extLst>
              <a:ext uri="{FF2B5EF4-FFF2-40B4-BE49-F238E27FC236}">
                <a16:creationId xmlns:a16="http://schemas.microsoft.com/office/drawing/2014/main" id="{1EB12EAB-8D83-4657-9B84-09D298E05A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>
            <a:extLst>
              <a:ext uri="{FF2B5EF4-FFF2-40B4-BE49-F238E27FC236}">
                <a16:creationId xmlns:a16="http://schemas.microsoft.com/office/drawing/2014/main" id="{B5A0775B-C30D-4FD6-B159-2C5DBE617DB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40F74A9-2D96-4EDF-8AF3-B3FB86CD35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0A6DECD-96FE-4FF4-8848-12E3474D1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321D4237-23FB-44AA-89AF-ED991086F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52" name="日期占位符 3">
            <a:extLst>
              <a:ext uri="{FF2B5EF4-FFF2-40B4-BE49-F238E27FC236}">
                <a16:creationId xmlns:a16="http://schemas.microsoft.com/office/drawing/2014/main" id="{04712D34-6FB5-4DE6-943E-B87220DBFF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2B51739-79D2-4E30-B8DA-2007C966D16C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2053" name="页脚占位符 4">
            <a:extLst>
              <a:ext uri="{FF2B5EF4-FFF2-40B4-BE49-F238E27FC236}">
                <a16:creationId xmlns:a16="http://schemas.microsoft.com/office/drawing/2014/main" id="{0971F181-48A5-48FD-A3D7-B1BBE159CB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>
            <a:extLst>
              <a:ext uri="{FF2B5EF4-FFF2-40B4-BE49-F238E27FC236}">
                <a16:creationId xmlns:a16="http://schemas.microsoft.com/office/drawing/2014/main" id="{ABE71A4A-C313-4C71-B8EA-FF4F24B476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1F8B0B-6A39-4830-B55E-665CBA551D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9E94A0B0-3DCF-44F5-B0D2-8709AE445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C199ABFA-9394-408C-882F-A46CD0B4DD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>
            <a:extLst>
              <a:ext uri="{FF2B5EF4-FFF2-40B4-BE49-F238E27FC236}">
                <a16:creationId xmlns:a16="http://schemas.microsoft.com/office/drawing/2014/main" id="{93A3BFD8-075B-41F9-AFC3-78C25C1C4E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BC8217-8082-49F3-80EB-4038938D6B0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3077" name="页脚占位符 4">
            <a:extLst>
              <a:ext uri="{FF2B5EF4-FFF2-40B4-BE49-F238E27FC236}">
                <a16:creationId xmlns:a16="http://schemas.microsoft.com/office/drawing/2014/main" id="{7E2C0CE0-8E52-4774-A2CA-239A85F944B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>
            <a:extLst>
              <a:ext uri="{FF2B5EF4-FFF2-40B4-BE49-F238E27FC236}">
                <a16:creationId xmlns:a16="http://schemas.microsoft.com/office/drawing/2014/main" id="{68AC5DEA-434A-4E7B-87EB-93A0E69B812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001C0F7-B1F1-466C-9E57-29F737303E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A35F5387-F848-4270-8B2B-B2AF70F13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95CAB152-20E4-4CDD-A61A-B28986E9F8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>
            <a:extLst>
              <a:ext uri="{FF2B5EF4-FFF2-40B4-BE49-F238E27FC236}">
                <a16:creationId xmlns:a16="http://schemas.microsoft.com/office/drawing/2014/main" id="{4301C31E-362F-4668-8313-6C43E148E6F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68AE5AF-AEC9-446E-A712-665CC1B83DF6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4101" name="页脚占位符 4">
            <a:extLst>
              <a:ext uri="{FF2B5EF4-FFF2-40B4-BE49-F238E27FC236}">
                <a16:creationId xmlns:a16="http://schemas.microsoft.com/office/drawing/2014/main" id="{DCC6E778-72E7-4781-BEE5-08EB4BB3FA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>
            <a:extLst>
              <a:ext uri="{FF2B5EF4-FFF2-40B4-BE49-F238E27FC236}">
                <a16:creationId xmlns:a16="http://schemas.microsoft.com/office/drawing/2014/main" id="{E555036B-C13D-4EBB-A4D8-2BF051CD31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ED81298-A967-4852-8A34-25F72EFFC3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AB47EA63-4586-4400-BEEA-CFADDCAEC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50492AF1-4CCD-4896-9286-A5C5C0C15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4">
            <a:extLst>
              <a:ext uri="{FF2B5EF4-FFF2-40B4-BE49-F238E27FC236}">
                <a16:creationId xmlns:a16="http://schemas.microsoft.com/office/drawing/2014/main" id="{B43462BF-D912-474E-AD2C-4F223E765EA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A432954-421E-4AFD-A68E-7C0CDAD974F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5125" name="页脚占位符 5">
            <a:extLst>
              <a:ext uri="{FF2B5EF4-FFF2-40B4-BE49-F238E27FC236}">
                <a16:creationId xmlns:a16="http://schemas.microsoft.com/office/drawing/2014/main" id="{C2DA242D-EA59-42FD-8F8E-576C12F955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6">
            <a:extLst>
              <a:ext uri="{FF2B5EF4-FFF2-40B4-BE49-F238E27FC236}">
                <a16:creationId xmlns:a16="http://schemas.microsoft.com/office/drawing/2014/main" id="{91D66D59-511C-473E-9B08-0375AC8EA24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675E226-2FDB-4C1D-BB39-0E10CE8459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>
            <a:extLst>
              <a:ext uri="{FF2B5EF4-FFF2-40B4-BE49-F238E27FC236}">
                <a16:creationId xmlns:a16="http://schemas.microsoft.com/office/drawing/2014/main" id="{05117000-93B0-43BF-A7DF-D80C50B63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>
            <a:extLst>
              <a:ext uri="{FF2B5EF4-FFF2-40B4-BE49-F238E27FC236}">
                <a16:creationId xmlns:a16="http://schemas.microsoft.com/office/drawing/2014/main" id="{59E77940-0D24-4A5F-A959-A5DA7A95A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6">
            <a:extLst>
              <a:ext uri="{FF2B5EF4-FFF2-40B4-BE49-F238E27FC236}">
                <a16:creationId xmlns:a16="http://schemas.microsoft.com/office/drawing/2014/main" id="{B116BA23-62BE-4C0D-AC70-CC1C6C43A5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AF42F7B-1B50-43D9-949B-53F5AD4B0561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6149" name="页脚占位符 7">
            <a:extLst>
              <a:ext uri="{FF2B5EF4-FFF2-40B4-BE49-F238E27FC236}">
                <a16:creationId xmlns:a16="http://schemas.microsoft.com/office/drawing/2014/main" id="{442943AD-39A5-45A1-A74E-BABF71A168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8">
            <a:extLst>
              <a:ext uri="{FF2B5EF4-FFF2-40B4-BE49-F238E27FC236}">
                <a16:creationId xmlns:a16="http://schemas.microsoft.com/office/drawing/2014/main" id="{84E7A4E5-1D23-4F7A-A14B-608E4B60CD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F6FF7F9-304F-4571-9EAA-A5AD5231DE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>
            <a:extLst>
              <a:ext uri="{FF2B5EF4-FFF2-40B4-BE49-F238E27FC236}">
                <a16:creationId xmlns:a16="http://schemas.microsoft.com/office/drawing/2014/main" id="{892EBC71-91CC-474F-B12E-659B7E38C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>
            <a:extLst>
              <a:ext uri="{FF2B5EF4-FFF2-40B4-BE49-F238E27FC236}">
                <a16:creationId xmlns:a16="http://schemas.microsoft.com/office/drawing/2014/main" id="{D10E5799-7366-4C19-A2FD-0CD628D49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2">
            <a:extLst>
              <a:ext uri="{FF2B5EF4-FFF2-40B4-BE49-F238E27FC236}">
                <a16:creationId xmlns:a16="http://schemas.microsoft.com/office/drawing/2014/main" id="{3FB1B269-DFC3-41C3-872A-475298D562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4C7309D-2EAF-4941-A9A6-C7251A72FD18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7173" name="页脚占位符 3">
            <a:extLst>
              <a:ext uri="{FF2B5EF4-FFF2-40B4-BE49-F238E27FC236}">
                <a16:creationId xmlns:a16="http://schemas.microsoft.com/office/drawing/2014/main" id="{B4DC68CA-3802-4F97-BF12-E38E5BFC6A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4">
            <a:extLst>
              <a:ext uri="{FF2B5EF4-FFF2-40B4-BE49-F238E27FC236}">
                <a16:creationId xmlns:a16="http://schemas.microsoft.com/office/drawing/2014/main" id="{C32E0033-32CF-4BB3-A4EB-B1759C3AB44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615F7C-B225-4799-B766-8FA2366F92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>
            <a:extLst>
              <a:ext uri="{FF2B5EF4-FFF2-40B4-BE49-F238E27FC236}">
                <a16:creationId xmlns:a16="http://schemas.microsoft.com/office/drawing/2014/main" id="{56D0EE46-1A42-4CE7-A92B-E3864D24A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>
            <a:extLst>
              <a:ext uri="{FF2B5EF4-FFF2-40B4-BE49-F238E27FC236}">
                <a16:creationId xmlns:a16="http://schemas.microsoft.com/office/drawing/2014/main" id="{AD145CB1-89E4-48A3-9A6D-FBBF289AC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1">
            <a:extLst>
              <a:ext uri="{FF2B5EF4-FFF2-40B4-BE49-F238E27FC236}">
                <a16:creationId xmlns:a16="http://schemas.microsoft.com/office/drawing/2014/main" id="{0AF3558A-62B9-4C78-82BE-1A7771B4646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163D707-851B-4AFD-B1C2-01B854C0FC6E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8197" name="页脚占位符 2">
            <a:extLst>
              <a:ext uri="{FF2B5EF4-FFF2-40B4-BE49-F238E27FC236}">
                <a16:creationId xmlns:a16="http://schemas.microsoft.com/office/drawing/2014/main" id="{F034E379-6AA1-497C-AE7A-64C04C9E27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3">
            <a:extLst>
              <a:ext uri="{FF2B5EF4-FFF2-40B4-BE49-F238E27FC236}">
                <a16:creationId xmlns:a16="http://schemas.microsoft.com/office/drawing/2014/main" id="{DC2B1BD6-6073-4064-9E0B-ED344A61EA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CC0390-A10C-4E58-8177-5F334A2A8A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>
            <a:extLst>
              <a:ext uri="{FF2B5EF4-FFF2-40B4-BE49-F238E27FC236}">
                <a16:creationId xmlns:a16="http://schemas.microsoft.com/office/drawing/2014/main" id="{C038F1EC-56AE-4762-A7AC-458BDAFF9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5E108514-41DB-4FD7-BC05-0A7B8C2DE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4">
            <a:extLst>
              <a:ext uri="{FF2B5EF4-FFF2-40B4-BE49-F238E27FC236}">
                <a16:creationId xmlns:a16="http://schemas.microsoft.com/office/drawing/2014/main" id="{11749E1D-2E67-4582-8D17-0E2E85B3A2D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2034E25-F041-4A0C-9A78-85A2C4CD971A}" type="datetime1">
              <a:rPr lang="zh-CN" altLang="en-US"/>
              <a:pPr>
                <a:defRPr/>
              </a:pPr>
              <a:t>2020/1/10</a:t>
            </a:fld>
            <a:endParaRPr lang="zh-CN" altLang="en-US"/>
          </a:p>
        </p:txBody>
      </p:sp>
      <p:sp>
        <p:nvSpPr>
          <p:cNvPr id="9221" name="页脚占位符 5">
            <a:extLst>
              <a:ext uri="{FF2B5EF4-FFF2-40B4-BE49-F238E27FC236}">
                <a16:creationId xmlns:a16="http://schemas.microsoft.com/office/drawing/2014/main" id="{3BDA6AFB-BB6B-47A0-A7DE-8C0EC5D0A0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6">
            <a:extLst>
              <a:ext uri="{FF2B5EF4-FFF2-40B4-BE49-F238E27FC236}">
                <a16:creationId xmlns:a16="http://schemas.microsoft.com/office/drawing/2014/main" id="{BC14F4A8-2105-4974-91B0-F7C1523AAF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8AD464-5B31-42B3-8728-036A52130B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jpe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jpe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11" Type="http://schemas.openxmlformats.org/officeDocument/2006/relationships/hyperlink" Target="https://www.juhe.cn/docs/api/id/46" TargetMode="External"/><Relationship Id="rId5" Type="http://schemas.openxmlformats.org/officeDocument/2006/relationships/image" Target="../media/image1.jpe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0.xml"/><Relationship Id="rId9" Type="http://schemas.openxmlformats.org/officeDocument/2006/relationships/hyperlink" Target="https://ai.baidu.com/ai-doc/IMAGERECOGNITION/Kk3bcxbxj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g">
            <a:extLst>
              <a:ext uri="{FF2B5EF4-FFF2-40B4-BE49-F238E27FC236}">
                <a16:creationId xmlns:a16="http://schemas.microsoft.com/office/drawing/2014/main" id="{8426B15F-041F-4486-8347-8BFB3AEB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 descr="board">
            <a:extLst>
              <a:ext uri="{FF2B5EF4-FFF2-40B4-BE49-F238E27FC236}">
                <a16:creationId xmlns:a16="http://schemas.microsoft.com/office/drawing/2014/main" id="{0FCCFEF3-AC64-487E-BA0F-D72264AC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0" name="Picture 13" descr="cloud1">
            <a:extLst>
              <a:ext uri="{FF2B5EF4-FFF2-40B4-BE49-F238E27FC236}">
                <a16:creationId xmlns:a16="http://schemas.microsoft.com/office/drawing/2014/main" id="{0195C971-2B53-4A59-88A8-E2E9B90CB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4" descr="cloud1">
            <a:extLst>
              <a:ext uri="{FF2B5EF4-FFF2-40B4-BE49-F238E27FC236}">
                <a16:creationId xmlns:a16="http://schemas.microsoft.com/office/drawing/2014/main" id="{7E4942A5-6CE7-4770-BBB5-9BF2F97F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2" name="矩形 1">
            <a:extLst>
              <a:ext uri="{FF2B5EF4-FFF2-40B4-BE49-F238E27FC236}">
                <a16:creationId xmlns:a16="http://schemas.microsoft.com/office/drawing/2014/main" id="{D9F43495-065A-45A3-A9CE-CA3A84C0C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3" y="1881188"/>
            <a:ext cx="60960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/>
              <a:t>产品介绍：“饮食日记”</a:t>
            </a:r>
            <a:r>
              <a:rPr lang="en-US" altLang="zh-CN"/>
              <a:t>app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/>
              <a:t>识别果蔬、菜品</a:t>
            </a:r>
            <a:endParaRPr lang="en-US" altLang="zh-CN"/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/>
              <a:t>分析情感倾向</a:t>
            </a:r>
            <a:endParaRPr lang="en-US" altLang="zh-CN"/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/>
              <a:t>记录、分享饮食生活</a:t>
            </a:r>
            <a:endParaRPr lang="en-US" altLang="zh-CN"/>
          </a:p>
        </p:txBody>
      </p:sp>
      <p:pic>
        <p:nvPicPr>
          <p:cNvPr id="14343" name="图片 4">
            <a:extLst>
              <a:ext uri="{FF2B5EF4-FFF2-40B4-BE49-F238E27FC236}">
                <a16:creationId xmlns:a16="http://schemas.microsoft.com/office/drawing/2014/main" id="{BE78354C-51A7-4959-8C7E-880BCE81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263775"/>
            <a:ext cx="3543300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78BBE86-EEB1-4163-92D1-4F24FBC4B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9731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bg">
            <a:extLst>
              <a:ext uri="{FF2B5EF4-FFF2-40B4-BE49-F238E27FC236}">
                <a16:creationId xmlns:a16="http://schemas.microsoft.com/office/drawing/2014/main" id="{15E0E18B-68AB-4187-BC1E-E3A91D8C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 descr="board">
            <a:extLst>
              <a:ext uri="{FF2B5EF4-FFF2-40B4-BE49-F238E27FC236}">
                <a16:creationId xmlns:a16="http://schemas.microsoft.com/office/drawing/2014/main" id="{6B58C011-AA13-4F95-AA6E-EADC75C4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13" descr="cloud1">
            <a:extLst>
              <a:ext uri="{FF2B5EF4-FFF2-40B4-BE49-F238E27FC236}">
                <a16:creationId xmlns:a16="http://schemas.microsoft.com/office/drawing/2014/main" id="{4593A1E1-6E82-4C6F-B06A-9C8543DA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4" descr="cloud1">
            <a:extLst>
              <a:ext uri="{FF2B5EF4-FFF2-40B4-BE49-F238E27FC236}">
                <a16:creationId xmlns:a16="http://schemas.microsoft.com/office/drawing/2014/main" id="{9BB4E06B-765C-4230-BAFB-2B2EC086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图片 1">
            <a:extLst>
              <a:ext uri="{FF2B5EF4-FFF2-40B4-BE49-F238E27FC236}">
                <a16:creationId xmlns:a16="http://schemas.microsoft.com/office/drawing/2014/main" id="{43576657-35E2-49EB-B022-34BE244CB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978275" y="1988549"/>
            <a:ext cx="4591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矩形 1">
            <a:extLst>
              <a:ext uri="{FF2B5EF4-FFF2-40B4-BE49-F238E27FC236}">
                <a16:creationId xmlns:a16="http://schemas.microsoft.com/office/drawing/2014/main" id="{4C1179CA-5A6E-4CBF-8807-B36A010FB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123507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/>
              <a:t>产品原型：果蔬识别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0DF71CF-3E3E-4FFD-81B8-75100FD4E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8270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bg">
            <a:extLst>
              <a:ext uri="{FF2B5EF4-FFF2-40B4-BE49-F238E27FC236}">
                <a16:creationId xmlns:a16="http://schemas.microsoft.com/office/drawing/2014/main" id="{15E0E18B-68AB-4187-BC1E-E3A91D8C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 descr="board">
            <a:extLst>
              <a:ext uri="{FF2B5EF4-FFF2-40B4-BE49-F238E27FC236}">
                <a16:creationId xmlns:a16="http://schemas.microsoft.com/office/drawing/2014/main" id="{6B58C011-AA13-4F95-AA6E-EADC75C4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13" descr="cloud1">
            <a:extLst>
              <a:ext uri="{FF2B5EF4-FFF2-40B4-BE49-F238E27FC236}">
                <a16:creationId xmlns:a16="http://schemas.microsoft.com/office/drawing/2014/main" id="{4593A1E1-6E82-4C6F-B06A-9C8543DA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4" descr="cloud1">
            <a:extLst>
              <a:ext uri="{FF2B5EF4-FFF2-40B4-BE49-F238E27FC236}">
                <a16:creationId xmlns:a16="http://schemas.microsoft.com/office/drawing/2014/main" id="{9BB4E06B-765C-4230-BAFB-2B2EC086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图片 1">
            <a:extLst>
              <a:ext uri="{FF2B5EF4-FFF2-40B4-BE49-F238E27FC236}">
                <a16:creationId xmlns:a16="http://schemas.microsoft.com/office/drawing/2014/main" id="{43576657-35E2-49EB-B022-34BE244CB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6" r="51026" b="304"/>
          <a:stretch/>
        </p:blipFill>
        <p:spPr bwMode="auto">
          <a:xfrm>
            <a:off x="4163309" y="1897554"/>
            <a:ext cx="4591050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矩形 1">
            <a:extLst>
              <a:ext uri="{FF2B5EF4-FFF2-40B4-BE49-F238E27FC236}">
                <a16:creationId xmlns:a16="http://schemas.microsoft.com/office/drawing/2014/main" id="{4C1179CA-5A6E-4CBF-8807-B36A010FB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123507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/>
              <a:t>产品原型：菜品识别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5371C9E-D872-4EF6-A1E9-EFCBE3765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8270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bg">
            <a:extLst>
              <a:ext uri="{FF2B5EF4-FFF2-40B4-BE49-F238E27FC236}">
                <a16:creationId xmlns:a16="http://schemas.microsoft.com/office/drawing/2014/main" id="{8F6D1402-8A7A-4570-8E05-B55F94AB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9" name="Picture 3" descr="board">
            <a:extLst>
              <a:ext uri="{FF2B5EF4-FFF2-40B4-BE49-F238E27FC236}">
                <a16:creationId xmlns:a16="http://schemas.microsoft.com/office/drawing/2014/main" id="{83C8D0DE-CBFD-46B1-AF7E-9F600A73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13" descr="cloud1">
            <a:extLst>
              <a:ext uri="{FF2B5EF4-FFF2-40B4-BE49-F238E27FC236}">
                <a16:creationId xmlns:a16="http://schemas.microsoft.com/office/drawing/2014/main" id="{FCEA51C5-77A0-4966-959F-0B826782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4" descr="cloud1">
            <a:extLst>
              <a:ext uri="{FF2B5EF4-FFF2-40B4-BE49-F238E27FC236}">
                <a16:creationId xmlns:a16="http://schemas.microsoft.com/office/drawing/2014/main" id="{5D0F4E8A-1B5C-4187-BA5D-A013ADAA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2" name="图片 2">
            <a:extLst>
              <a:ext uri="{FF2B5EF4-FFF2-40B4-BE49-F238E27FC236}">
                <a16:creationId xmlns:a16="http://schemas.microsoft.com/office/drawing/2014/main" id="{7ECD8F91-1BA0-453B-948D-CE7C15DC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2012950"/>
            <a:ext cx="9113837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矩形 1">
            <a:extLst>
              <a:ext uri="{FF2B5EF4-FFF2-40B4-BE49-F238E27FC236}">
                <a16:creationId xmlns:a16="http://schemas.microsoft.com/office/drawing/2014/main" id="{E8A49998-CCD0-4C72-82E3-90C7E954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72628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/>
              <a:t>产品原型：添加到饮食日记；</a:t>
            </a:r>
            <a:endParaRPr lang="en-US" altLang="zh-CN" sz="2400"/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【</a:t>
            </a:r>
            <a:r>
              <a:rPr lang="zh-CN" altLang="en-US" sz="2400"/>
              <a:t>我的</a:t>
            </a:r>
            <a:r>
              <a:rPr lang="en-US" altLang="zh-CN" sz="2400"/>
              <a:t>】</a:t>
            </a:r>
            <a:r>
              <a:rPr lang="zh-CN" altLang="en-US" sz="2400"/>
              <a:t>页形成一条情感曲线。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2616D80-7A00-429F-9C1A-8A50F6202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8207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bg">
            <a:extLst>
              <a:ext uri="{FF2B5EF4-FFF2-40B4-BE49-F238E27FC236}">
                <a16:creationId xmlns:a16="http://schemas.microsoft.com/office/drawing/2014/main" id="{20BF4AEF-FADE-492F-94E6-DF6A057E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7" name="Picture 3" descr="board">
            <a:extLst>
              <a:ext uri="{FF2B5EF4-FFF2-40B4-BE49-F238E27FC236}">
                <a16:creationId xmlns:a16="http://schemas.microsoft.com/office/drawing/2014/main" id="{D0F79A12-ABF5-40C1-98AB-6C2591B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13" descr="cloud1">
            <a:extLst>
              <a:ext uri="{FF2B5EF4-FFF2-40B4-BE49-F238E27FC236}">
                <a16:creationId xmlns:a16="http://schemas.microsoft.com/office/drawing/2014/main" id="{3C1FBC5F-E6D2-4C17-997D-1DCF7B19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4" descr="cloud1">
            <a:extLst>
              <a:ext uri="{FF2B5EF4-FFF2-40B4-BE49-F238E27FC236}">
                <a16:creationId xmlns:a16="http://schemas.microsoft.com/office/drawing/2014/main" id="{9ECF2472-F06D-4CC9-93F5-04C8BAA7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0" name="矩形 1">
            <a:extLst>
              <a:ext uri="{FF2B5EF4-FFF2-40B4-BE49-F238E27FC236}">
                <a16:creationId xmlns:a16="http://schemas.microsoft.com/office/drawing/2014/main" id="{0C244E63-F980-4EB5-95D7-BC88BC55D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/>
              <a:t>产品原型：分享</a:t>
            </a:r>
          </a:p>
        </p:txBody>
      </p:sp>
      <p:pic>
        <p:nvPicPr>
          <p:cNvPr id="36871" name="图片 1">
            <a:extLst>
              <a:ext uri="{FF2B5EF4-FFF2-40B4-BE49-F238E27FC236}">
                <a16:creationId xmlns:a16="http://schemas.microsoft.com/office/drawing/2014/main" id="{F5F3C929-EC2E-4A47-9FD1-2BE2A12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579563"/>
            <a:ext cx="5327650" cy="46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3C152DF-1148-4D8D-8B17-032A9032D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8270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bg">
            <a:extLst>
              <a:ext uri="{FF2B5EF4-FFF2-40B4-BE49-F238E27FC236}">
                <a16:creationId xmlns:a16="http://schemas.microsoft.com/office/drawing/2014/main" id="{E8F170DD-C696-42F5-AB04-63E1F14A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5" name="Picture 3" descr="board">
            <a:extLst>
              <a:ext uri="{FF2B5EF4-FFF2-40B4-BE49-F238E27FC236}">
                <a16:creationId xmlns:a16="http://schemas.microsoft.com/office/drawing/2014/main" id="{DDF02CB3-9EC7-4665-9831-25984D63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6" name="Picture 13" descr="cloud1">
            <a:extLst>
              <a:ext uri="{FF2B5EF4-FFF2-40B4-BE49-F238E27FC236}">
                <a16:creationId xmlns:a16="http://schemas.microsoft.com/office/drawing/2014/main" id="{FA1E315D-3E94-4D3F-9F80-13A84F73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4" descr="cloud1">
            <a:extLst>
              <a:ext uri="{FF2B5EF4-FFF2-40B4-BE49-F238E27FC236}">
                <a16:creationId xmlns:a16="http://schemas.microsoft.com/office/drawing/2014/main" id="{AA530445-5915-4C6C-A03B-882C8E06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矩形 1">
            <a:extLst>
              <a:ext uri="{FF2B5EF4-FFF2-40B4-BE49-F238E27FC236}">
                <a16:creationId xmlns:a16="http://schemas.microsoft.com/office/drawing/2014/main" id="{35A5A189-1F0F-4581-B557-60E62513E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调用</a:t>
            </a:r>
          </a:p>
        </p:txBody>
      </p:sp>
      <p:sp>
        <p:nvSpPr>
          <p:cNvPr id="38919" name="矩形 2">
            <a:extLst>
              <a:ext uri="{FF2B5EF4-FFF2-40B4-BE49-F238E27FC236}">
                <a16:creationId xmlns:a16="http://schemas.microsoft.com/office/drawing/2014/main" id="{F00A73EE-CAAD-4AD1-A167-7F6F907AB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5" y="1909763"/>
            <a:ext cx="187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1</a:t>
            </a:r>
            <a:r>
              <a:rPr lang="zh-CN" altLang="en-US" sz="2400"/>
              <a:t>、果蔬识别</a:t>
            </a:r>
          </a:p>
        </p:txBody>
      </p:sp>
      <p:pic>
        <p:nvPicPr>
          <p:cNvPr id="38920" name="图片 12">
            <a:extLst>
              <a:ext uri="{FF2B5EF4-FFF2-40B4-BE49-F238E27FC236}">
                <a16:creationId xmlns:a16="http://schemas.microsoft.com/office/drawing/2014/main" id="{8A39922D-EC55-4A48-91C7-64930782E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3089275"/>
            <a:ext cx="84582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72AD9DC-08B1-4EEA-8774-C05E95B1B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81359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bg">
            <a:extLst>
              <a:ext uri="{FF2B5EF4-FFF2-40B4-BE49-F238E27FC236}">
                <a16:creationId xmlns:a16="http://schemas.microsoft.com/office/drawing/2014/main" id="{B004EC29-AED8-4A5B-B297-CB50E721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3" name="Picture 3" descr="board">
            <a:extLst>
              <a:ext uri="{FF2B5EF4-FFF2-40B4-BE49-F238E27FC236}">
                <a16:creationId xmlns:a16="http://schemas.microsoft.com/office/drawing/2014/main" id="{98F3EFA3-F54E-437D-9EFD-33B6FF16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4" name="Picture 13" descr="cloud1">
            <a:extLst>
              <a:ext uri="{FF2B5EF4-FFF2-40B4-BE49-F238E27FC236}">
                <a16:creationId xmlns:a16="http://schemas.microsoft.com/office/drawing/2014/main" id="{F6EA5469-3FA3-4E02-8F76-3B4D5146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4" descr="cloud1">
            <a:extLst>
              <a:ext uri="{FF2B5EF4-FFF2-40B4-BE49-F238E27FC236}">
                <a16:creationId xmlns:a16="http://schemas.microsoft.com/office/drawing/2014/main" id="{0781B41B-2687-4A13-AAF1-EB0B5553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6" name="矩形 1">
            <a:extLst>
              <a:ext uri="{FF2B5EF4-FFF2-40B4-BE49-F238E27FC236}">
                <a16:creationId xmlns:a16="http://schemas.microsoft.com/office/drawing/2014/main" id="{13A9DF07-2F37-4E2E-A22B-E4FEA6D4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调用</a:t>
            </a:r>
          </a:p>
        </p:txBody>
      </p:sp>
      <p:sp>
        <p:nvSpPr>
          <p:cNvPr id="40967" name="矩形 2">
            <a:extLst>
              <a:ext uri="{FF2B5EF4-FFF2-40B4-BE49-F238E27FC236}">
                <a16:creationId xmlns:a16="http://schemas.microsoft.com/office/drawing/2014/main" id="{60D49EBB-1BD1-4C90-8973-B14B9F2E9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5" y="1909763"/>
            <a:ext cx="187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2</a:t>
            </a:r>
            <a:r>
              <a:rPr lang="zh-CN" altLang="en-US" sz="2400"/>
              <a:t>、菜品识别</a:t>
            </a:r>
          </a:p>
        </p:txBody>
      </p:sp>
      <p:pic>
        <p:nvPicPr>
          <p:cNvPr id="40968" name="图片 3">
            <a:extLst>
              <a:ext uri="{FF2B5EF4-FFF2-40B4-BE49-F238E27FC236}">
                <a16:creationId xmlns:a16="http://schemas.microsoft.com/office/drawing/2014/main" id="{D61A0086-FAC5-41B9-80D5-6164858D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84438"/>
            <a:ext cx="8504238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5AC9640-088E-412E-97F5-31AF22B4F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8651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bg">
            <a:extLst>
              <a:ext uri="{FF2B5EF4-FFF2-40B4-BE49-F238E27FC236}">
                <a16:creationId xmlns:a16="http://schemas.microsoft.com/office/drawing/2014/main" id="{DC3C7487-D78D-400A-8F73-83F32206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1" name="Picture 3" descr="board">
            <a:extLst>
              <a:ext uri="{FF2B5EF4-FFF2-40B4-BE49-F238E27FC236}">
                <a16:creationId xmlns:a16="http://schemas.microsoft.com/office/drawing/2014/main" id="{24F7036F-E970-4225-8109-3D149A8A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2" name="Picture 13" descr="cloud1">
            <a:extLst>
              <a:ext uri="{FF2B5EF4-FFF2-40B4-BE49-F238E27FC236}">
                <a16:creationId xmlns:a16="http://schemas.microsoft.com/office/drawing/2014/main" id="{1BEEC9D9-067D-41E6-928B-A3B72038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4" descr="cloud1">
            <a:extLst>
              <a:ext uri="{FF2B5EF4-FFF2-40B4-BE49-F238E27FC236}">
                <a16:creationId xmlns:a16="http://schemas.microsoft.com/office/drawing/2014/main" id="{5BE38620-3F2E-41F0-9ED5-0F8157B1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4" name="矩形 1">
            <a:extLst>
              <a:ext uri="{FF2B5EF4-FFF2-40B4-BE49-F238E27FC236}">
                <a16:creationId xmlns:a16="http://schemas.microsoft.com/office/drawing/2014/main" id="{0834DA4D-DCDA-40C9-9E96-B029EAA4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调用</a:t>
            </a:r>
          </a:p>
        </p:txBody>
      </p:sp>
      <p:sp>
        <p:nvSpPr>
          <p:cNvPr id="43015" name="矩形 2">
            <a:extLst>
              <a:ext uri="{FF2B5EF4-FFF2-40B4-BE49-F238E27FC236}">
                <a16:creationId xmlns:a16="http://schemas.microsoft.com/office/drawing/2014/main" id="{2857E4CD-F38A-4E36-A216-7DA18F69D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4175" y="1909763"/>
            <a:ext cx="187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3</a:t>
            </a:r>
            <a:r>
              <a:rPr lang="zh-CN" altLang="en-US" sz="2400"/>
              <a:t>、情感倾向</a:t>
            </a:r>
          </a:p>
        </p:txBody>
      </p:sp>
      <p:pic>
        <p:nvPicPr>
          <p:cNvPr id="43016" name="图片 4">
            <a:extLst>
              <a:ext uri="{FF2B5EF4-FFF2-40B4-BE49-F238E27FC236}">
                <a16:creationId xmlns:a16="http://schemas.microsoft.com/office/drawing/2014/main" id="{F679C750-DC2C-422F-87B0-12D0F01C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2605088"/>
            <a:ext cx="62579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C657AA9-99C6-42EA-B291-7C98AC9D3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86164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bg">
            <a:extLst>
              <a:ext uri="{FF2B5EF4-FFF2-40B4-BE49-F238E27FC236}">
                <a16:creationId xmlns:a16="http://schemas.microsoft.com/office/drawing/2014/main" id="{ADDF12E3-4545-4F5C-8DE3-1D89955B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9" name="Picture 3" descr="board">
            <a:extLst>
              <a:ext uri="{FF2B5EF4-FFF2-40B4-BE49-F238E27FC236}">
                <a16:creationId xmlns:a16="http://schemas.microsoft.com/office/drawing/2014/main" id="{FB9E79F6-C520-4D31-9E34-D05FA285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60" name="Picture 13" descr="cloud1">
            <a:extLst>
              <a:ext uri="{FF2B5EF4-FFF2-40B4-BE49-F238E27FC236}">
                <a16:creationId xmlns:a16="http://schemas.microsoft.com/office/drawing/2014/main" id="{C4BF8D57-CF40-4B98-8637-CE6B7E844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14" descr="cloud1">
            <a:extLst>
              <a:ext uri="{FF2B5EF4-FFF2-40B4-BE49-F238E27FC236}">
                <a16:creationId xmlns:a16="http://schemas.microsoft.com/office/drawing/2014/main" id="{57979787-AA50-424E-8837-77D01E29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62" name="矩形 1">
            <a:extLst>
              <a:ext uri="{FF2B5EF4-FFF2-40B4-BE49-F238E27FC236}">
                <a16:creationId xmlns:a16="http://schemas.microsoft.com/office/drawing/2014/main" id="{12166A60-0182-4AAD-9DA8-F4FB0F175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5" y="4256088"/>
            <a:ext cx="60960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阿里云的菜品识别仅支持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次免费试用，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元才可以调用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次，价格要比百度贵得多，且成交数和评分都较低，网上能找到的参考文档也较少。返回参数仅有卡路里和名字，返回信息比百度少。</a:t>
            </a:r>
            <a:endParaRPr lang="zh-CN" altLang="en-US"/>
          </a:p>
        </p:txBody>
      </p:sp>
      <p:sp>
        <p:nvSpPr>
          <p:cNvPr id="45063" name="矩形 1">
            <a:extLst>
              <a:ext uri="{FF2B5EF4-FFF2-40B4-BE49-F238E27FC236}">
                <a16:creationId xmlns:a16="http://schemas.microsoft.com/office/drawing/2014/main" id="{C961653A-3B73-465E-AC7E-B5D29D00E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对比</a:t>
            </a:r>
          </a:p>
        </p:txBody>
      </p:sp>
      <p:pic>
        <p:nvPicPr>
          <p:cNvPr id="45064" name="图片 2">
            <a:extLst>
              <a:ext uri="{FF2B5EF4-FFF2-40B4-BE49-F238E27FC236}">
                <a16:creationId xmlns:a16="http://schemas.microsoft.com/office/drawing/2014/main" id="{54FCC678-32BC-4F4E-A315-3D06D4A5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0" y="2547938"/>
            <a:ext cx="200818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图片 3">
            <a:extLst>
              <a:ext uri="{FF2B5EF4-FFF2-40B4-BE49-F238E27FC236}">
                <a16:creationId xmlns:a16="http://schemas.microsoft.com/office/drawing/2014/main" id="{E5132E63-1103-4623-97CA-76C897DE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2505075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74A751-A629-4B29-B728-20BA7A210302}"/>
              </a:ext>
            </a:extLst>
          </p:cNvPr>
          <p:cNvSpPr/>
          <p:nvPr/>
        </p:nvSpPr>
        <p:spPr>
          <a:xfrm>
            <a:off x="6124628" y="2619161"/>
            <a:ext cx="7651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vs</a:t>
            </a:r>
            <a:endParaRPr lang="zh-CN" alt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69EE703-7087-4E23-BDD5-7057B7E0D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74874" y="898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bg">
            <a:extLst>
              <a:ext uri="{FF2B5EF4-FFF2-40B4-BE49-F238E27FC236}">
                <a16:creationId xmlns:a16="http://schemas.microsoft.com/office/drawing/2014/main" id="{464A1EDE-24C2-4CC1-ABBE-774A9BACD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7" name="Picture 3" descr="board">
            <a:extLst>
              <a:ext uri="{FF2B5EF4-FFF2-40B4-BE49-F238E27FC236}">
                <a16:creationId xmlns:a16="http://schemas.microsoft.com/office/drawing/2014/main" id="{B1AE07C1-FE23-4215-9DBC-060D623A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8" name="Picture 13" descr="cloud1">
            <a:extLst>
              <a:ext uri="{FF2B5EF4-FFF2-40B4-BE49-F238E27FC236}">
                <a16:creationId xmlns:a16="http://schemas.microsoft.com/office/drawing/2014/main" id="{72DEB505-7DC2-4DB9-899A-DC88C179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14" descr="cloud1">
            <a:extLst>
              <a:ext uri="{FF2B5EF4-FFF2-40B4-BE49-F238E27FC236}">
                <a16:creationId xmlns:a16="http://schemas.microsoft.com/office/drawing/2014/main" id="{5655F1C7-DB68-406E-8091-8C43C6BC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10" name="矩形 1">
            <a:extLst>
              <a:ext uri="{FF2B5EF4-FFF2-40B4-BE49-F238E27FC236}">
                <a16:creationId xmlns:a16="http://schemas.microsoft.com/office/drawing/2014/main" id="{49153201-91B0-4766-9176-046B3A03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对比</a:t>
            </a:r>
          </a:p>
        </p:txBody>
      </p:sp>
      <p:pic>
        <p:nvPicPr>
          <p:cNvPr id="47111" name="图片 2">
            <a:extLst>
              <a:ext uri="{FF2B5EF4-FFF2-40B4-BE49-F238E27FC236}">
                <a16:creationId xmlns:a16="http://schemas.microsoft.com/office/drawing/2014/main" id="{FFCF0E0F-A89A-4213-AC61-59BBBC04C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0" y="2547938"/>
            <a:ext cx="200818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FF013E-7FCF-434F-BC6A-E9AACC59955C}"/>
              </a:ext>
            </a:extLst>
          </p:cNvPr>
          <p:cNvSpPr/>
          <p:nvPr/>
        </p:nvSpPr>
        <p:spPr>
          <a:xfrm>
            <a:off x="6124628" y="2619161"/>
            <a:ext cx="7651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vs</a:t>
            </a:r>
            <a:endParaRPr lang="zh-CN" alt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47113" name="图片 5">
            <a:extLst>
              <a:ext uri="{FF2B5EF4-FFF2-40B4-BE49-F238E27FC236}">
                <a16:creationId xmlns:a16="http://schemas.microsoft.com/office/drawing/2014/main" id="{22603756-9C90-48FA-AF75-E1A07C53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024063"/>
            <a:ext cx="2008188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矩形 12">
            <a:extLst>
              <a:ext uri="{FF2B5EF4-FFF2-40B4-BE49-F238E27FC236}">
                <a16:creationId xmlns:a16="http://schemas.microsoft.com/office/drawing/2014/main" id="{3EA837BF-4C6A-4A9C-871D-08CED46A8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700" y="4268788"/>
            <a:ext cx="609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京东云调用量限制为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5000/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日，现在处于公测阶段，可以免费试用，但由于开发时间不长，目前的稳定性和成熟性不足百度。京东云仅支持检测中餐菜品，且识别的返回结果只有菜品名称。</a:t>
            </a:r>
            <a:endParaRPr lang="zh-CN" altLang="en-US"/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25E5758-076F-41DD-9650-FE5F5742E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62174" y="85310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bg">
            <a:extLst>
              <a:ext uri="{FF2B5EF4-FFF2-40B4-BE49-F238E27FC236}">
                <a16:creationId xmlns:a16="http://schemas.microsoft.com/office/drawing/2014/main" id="{57D597FF-E034-4893-A539-33D02920F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5" name="Picture 3" descr="board">
            <a:extLst>
              <a:ext uri="{FF2B5EF4-FFF2-40B4-BE49-F238E27FC236}">
                <a16:creationId xmlns:a16="http://schemas.microsoft.com/office/drawing/2014/main" id="{23D74B07-E00C-42E7-9563-DD36F4D4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6" name="Picture 13" descr="cloud1">
            <a:extLst>
              <a:ext uri="{FF2B5EF4-FFF2-40B4-BE49-F238E27FC236}">
                <a16:creationId xmlns:a16="http://schemas.microsoft.com/office/drawing/2014/main" id="{2BD988C2-E351-496B-9FB6-981A9B20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14" descr="cloud1">
            <a:extLst>
              <a:ext uri="{FF2B5EF4-FFF2-40B4-BE49-F238E27FC236}">
                <a16:creationId xmlns:a16="http://schemas.microsoft.com/office/drawing/2014/main" id="{23EBE37D-1EBA-4C6C-A3A8-44DBCE34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8" name="矩形 1">
            <a:extLst>
              <a:ext uri="{FF2B5EF4-FFF2-40B4-BE49-F238E27FC236}">
                <a16:creationId xmlns:a16="http://schemas.microsoft.com/office/drawing/2014/main" id="{0538BA26-807F-4B8E-8DD2-C77BFD7BE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898525"/>
            <a:ext cx="428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/>
              <a:t>Api</a:t>
            </a:r>
            <a:r>
              <a:rPr lang="zh-CN" altLang="en-US" sz="2400"/>
              <a:t>对比</a:t>
            </a:r>
          </a:p>
        </p:txBody>
      </p:sp>
      <p:pic>
        <p:nvPicPr>
          <p:cNvPr id="49159" name="图片 2">
            <a:extLst>
              <a:ext uri="{FF2B5EF4-FFF2-40B4-BE49-F238E27FC236}">
                <a16:creationId xmlns:a16="http://schemas.microsoft.com/office/drawing/2014/main" id="{17AFCFD9-D3AB-449D-922B-D1C3CEFD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0" y="2547938"/>
            <a:ext cx="200818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435D5B-F681-4220-B22C-1507842AE97D}"/>
              </a:ext>
            </a:extLst>
          </p:cNvPr>
          <p:cNvSpPr/>
          <p:nvPr/>
        </p:nvSpPr>
        <p:spPr>
          <a:xfrm>
            <a:off x="6124628" y="2619161"/>
            <a:ext cx="7651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vs</a:t>
            </a:r>
            <a:endParaRPr lang="zh-CN" altLang="en-US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49161" name="图片 1">
            <a:extLst>
              <a:ext uri="{FF2B5EF4-FFF2-40B4-BE49-F238E27FC236}">
                <a16:creationId xmlns:a16="http://schemas.microsoft.com/office/drawing/2014/main" id="{92AEDA40-C0C9-4C4E-B264-287EFEF6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193925"/>
            <a:ext cx="18954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2" name="矩形 3">
            <a:extLst>
              <a:ext uri="{FF2B5EF4-FFF2-40B4-BE49-F238E27FC236}">
                <a16:creationId xmlns:a16="http://schemas.microsoft.com/office/drawing/2014/main" id="{45D343B8-A1BB-4617-BB3A-E556198D1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4551363"/>
            <a:ext cx="609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24292E"/>
                </a:solidFill>
                <a:latin typeface="-apple-system"/>
              </a:rPr>
              <a:t>返回结果和百度的相似。另外，聚合数据还有</a:t>
            </a:r>
            <a:r>
              <a:rPr lang="zh-CN" altLang="en-US">
                <a:solidFill>
                  <a:srgbClr val="0366D6"/>
                </a:solidFill>
                <a:latin typeface="-apple-system"/>
                <a:hlinkClick r:id="rId11"/>
              </a:rPr>
              <a:t>菜谱大全</a:t>
            </a:r>
            <a:r>
              <a:rPr lang="en-US" altLang="zh-CN">
                <a:solidFill>
                  <a:srgbClr val="0366D6"/>
                </a:solidFill>
                <a:latin typeface="-apple-system"/>
                <a:hlinkClick r:id="rId11"/>
              </a:rPr>
              <a:t>api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，对饮食类产品较友好。但是购买至少需要</a:t>
            </a:r>
            <a:r>
              <a:rPr lang="en-US" altLang="zh-CN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>
                <a:solidFill>
                  <a:srgbClr val="24292E"/>
                </a:solidFill>
                <a:latin typeface="-apple-system"/>
              </a:rPr>
              <a:t>元，不适合个人开发者，比较适合企业使用。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7AD5265-362C-4A17-95ED-5802DD2B6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74874" y="8374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g">
            <a:extLst>
              <a:ext uri="{FF2B5EF4-FFF2-40B4-BE49-F238E27FC236}">
                <a16:creationId xmlns:a16="http://schemas.microsoft.com/office/drawing/2014/main" id="{E1566D9D-EB09-40B9-9E8D-B4DD9A39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 descr="board">
            <a:extLst>
              <a:ext uri="{FF2B5EF4-FFF2-40B4-BE49-F238E27FC236}">
                <a16:creationId xmlns:a16="http://schemas.microsoft.com/office/drawing/2014/main" id="{B79DAF7F-F0AC-4DCB-816B-8E9A7D14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13" descr="cloud1">
            <a:extLst>
              <a:ext uri="{FF2B5EF4-FFF2-40B4-BE49-F238E27FC236}">
                <a16:creationId xmlns:a16="http://schemas.microsoft.com/office/drawing/2014/main" id="{F75AD134-16F6-49D4-AFF6-F51B9F06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4" descr="cloud1">
            <a:extLst>
              <a:ext uri="{FF2B5EF4-FFF2-40B4-BE49-F238E27FC236}">
                <a16:creationId xmlns:a16="http://schemas.microsoft.com/office/drawing/2014/main" id="{DC02C1AD-B049-47D1-91FC-77A2B08B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矩形 1">
            <a:extLst>
              <a:ext uri="{FF2B5EF4-FFF2-40B4-BE49-F238E27FC236}">
                <a16:creationId xmlns:a16="http://schemas.microsoft.com/office/drawing/2014/main" id="{14E1317A-0BBC-4A49-BA86-72EC3841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1382713"/>
            <a:ext cx="60960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0000"/>
                </a:solidFill>
              </a:rPr>
              <a:t>痛点</a:t>
            </a:r>
            <a:r>
              <a:rPr lang="zh-CN" altLang="en-US" sz="1800">
                <a:solidFill>
                  <a:srgbClr val="000000"/>
                </a:solidFill>
              </a:rPr>
              <a:t>：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000000"/>
                </a:solidFill>
              </a:rPr>
              <a:t>1</a:t>
            </a:r>
            <a:r>
              <a:rPr lang="zh-CN" altLang="en-US" sz="1800">
                <a:solidFill>
                  <a:srgbClr val="000000"/>
                </a:solidFill>
              </a:rPr>
              <a:t>、生活中，用户可能会遇到自己不熟悉，甚至完全不认识的果蔬、菜品；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000000"/>
                </a:solidFill>
              </a:rPr>
              <a:t>2</a:t>
            </a:r>
            <a:r>
              <a:rPr lang="zh-CN" altLang="en-US" sz="1800">
                <a:solidFill>
                  <a:srgbClr val="000000"/>
                </a:solidFill>
              </a:rPr>
              <a:t>、网上冲浪时，发现一些果蔬</a:t>
            </a:r>
            <a:r>
              <a:rPr lang="en-US" altLang="zh-CN" sz="1800">
                <a:solidFill>
                  <a:srgbClr val="000000"/>
                </a:solidFill>
              </a:rPr>
              <a:t>/</a:t>
            </a:r>
            <a:r>
              <a:rPr lang="zh-CN" altLang="en-US" sz="1800">
                <a:solidFill>
                  <a:srgbClr val="000000"/>
                </a:solidFill>
              </a:rPr>
              <a:t>菜品的图片，但不确定是什么；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000000"/>
                </a:solidFill>
              </a:rPr>
              <a:t>3</a:t>
            </a:r>
            <a:r>
              <a:rPr lang="zh-CN" altLang="en-US" sz="1800">
                <a:solidFill>
                  <a:srgbClr val="000000"/>
                </a:solidFill>
              </a:rPr>
              <a:t>、用户想要吃一款美食，但是担心卡路里太高；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20487" name="图片 2">
            <a:extLst>
              <a:ext uri="{FF2B5EF4-FFF2-40B4-BE49-F238E27FC236}">
                <a16:creationId xmlns:a16="http://schemas.microsoft.com/office/drawing/2014/main" id="{42EF910E-5024-4DDF-91D5-130D0CA2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622550"/>
            <a:ext cx="3411537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853288C-010B-4E65-9717-D5293D549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89142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bg">
            <a:extLst>
              <a:ext uri="{FF2B5EF4-FFF2-40B4-BE49-F238E27FC236}">
                <a16:creationId xmlns:a16="http://schemas.microsoft.com/office/drawing/2014/main" id="{C29F14B1-6223-47F9-B4F5-1611DE3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3" name="Picture 3" descr="board">
            <a:extLst>
              <a:ext uri="{FF2B5EF4-FFF2-40B4-BE49-F238E27FC236}">
                <a16:creationId xmlns:a16="http://schemas.microsoft.com/office/drawing/2014/main" id="{36997374-0AF7-4A2D-8438-2254DCB7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4" name="Picture 13" descr="cloud1">
            <a:extLst>
              <a:ext uri="{FF2B5EF4-FFF2-40B4-BE49-F238E27FC236}">
                <a16:creationId xmlns:a16="http://schemas.microsoft.com/office/drawing/2014/main" id="{9B10C9CF-7C94-42B2-8C96-6F6BFF3F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4" descr="cloud1">
            <a:extLst>
              <a:ext uri="{FF2B5EF4-FFF2-40B4-BE49-F238E27FC236}">
                <a16:creationId xmlns:a16="http://schemas.microsoft.com/office/drawing/2014/main" id="{EE213491-6D65-45E6-8987-3DB3B0AD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矩形 1">
            <a:extLst>
              <a:ext uri="{FF2B5EF4-FFF2-40B4-BE49-F238E27FC236}">
                <a16:creationId xmlns:a16="http://schemas.microsoft.com/office/drawing/2014/main" id="{4C24806D-B033-4B07-8C05-4EE58F446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2274888"/>
            <a:ext cx="6096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4292E"/>
                </a:solidFill>
                <a:latin typeface="-apple-system"/>
              </a:rPr>
              <a:t>使用后风险报告：</a:t>
            </a:r>
            <a:endParaRPr lang="en-US" altLang="zh-CN" sz="2400" b="1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2400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366D6"/>
                </a:solidFill>
                <a:latin typeface="-apple-system"/>
                <a:hlinkClick r:id="rId9"/>
              </a:rPr>
              <a:t>百度图像识别</a:t>
            </a:r>
            <a:r>
              <a:rPr lang="en-US" altLang="zh-CN" dirty="0" err="1">
                <a:solidFill>
                  <a:srgbClr val="0366D6"/>
                </a:solidFill>
                <a:latin typeface="-apple-system"/>
                <a:hlinkClick r:id="rId9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：细分种类、准确性高、官方的支持语言多。但仍有可以改进的地方。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更多竞争者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——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阿里云、腾讯云、京东云、华为云。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B62AA1E-379F-4E08-8D35-9A661E864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8374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bg">
            <a:extLst>
              <a:ext uri="{FF2B5EF4-FFF2-40B4-BE49-F238E27FC236}">
                <a16:creationId xmlns:a16="http://schemas.microsoft.com/office/drawing/2014/main" id="{8503B3BB-356C-45FA-83F4-F9AA88CA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3" descr="board">
            <a:extLst>
              <a:ext uri="{FF2B5EF4-FFF2-40B4-BE49-F238E27FC236}">
                <a16:creationId xmlns:a16="http://schemas.microsoft.com/office/drawing/2014/main" id="{8C9A139F-72CB-428B-81FA-060C2AC4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13" descr="cloud1">
            <a:extLst>
              <a:ext uri="{FF2B5EF4-FFF2-40B4-BE49-F238E27FC236}">
                <a16:creationId xmlns:a16="http://schemas.microsoft.com/office/drawing/2014/main" id="{EC66F915-ADFC-4619-B178-6D827009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14" descr="cloud1">
            <a:extLst>
              <a:ext uri="{FF2B5EF4-FFF2-40B4-BE49-F238E27FC236}">
                <a16:creationId xmlns:a16="http://schemas.microsoft.com/office/drawing/2014/main" id="{E1791CA4-56AB-4212-A1DC-88EB320F5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矩形 4">
            <a:extLst>
              <a:ext uri="{FF2B5EF4-FFF2-40B4-BE49-F238E27FC236}">
                <a16:creationId xmlns:a16="http://schemas.microsoft.com/office/drawing/2014/main" id="{320246D9-BA91-48D0-9F43-EABA4522B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263" y="2362200"/>
            <a:ext cx="609600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图像识别</a:t>
            </a:r>
            <a:r>
              <a:rPr lang="en-US" altLang="zh-CN" sz="2400">
                <a:solidFill>
                  <a:srgbClr val="24292E"/>
                </a:solidFill>
                <a:latin typeface="-apple-system"/>
              </a:rPr>
              <a:t>api-</a:t>
            </a: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果蔬识别</a:t>
            </a:r>
            <a:r>
              <a:rPr lang="en-US" altLang="zh-CN" sz="2400">
                <a:solidFill>
                  <a:srgbClr val="24292E"/>
                </a:solidFill>
                <a:latin typeface="-apple-system"/>
              </a:rPr>
              <a:t>:</a:t>
            </a: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识别果蔬名称</a:t>
            </a:r>
            <a:endParaRPr lang="en-US" altLang="zh-CN" sz="240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图像识别</a:t>
            </a:r>
            <a:r>
              <a:rPr lang="en-US" altLang="zh-CN" sz="2400">
                <a:solidFill>
                  <a:srgbClr val="24292E"/>
                </a:solidFill>
                <a:latin typeface="-apple-system"/>
              </a:rPr>
              <a:t>api-</a:t>
            </a: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菜品识别：识别菜品名称、卡路里等一些信息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BE14E6E-4E37-4E61-904E-F61520141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4874" y="82333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g">
            <a:extLst>
              <a:ext uri="{FF2B5EF4-FFF2-40B4-BE49-F238E27FC236}">
                <a16:creationId xmlns:a16="http://schemas.microsoft.com/office/drawing/2014/main" id="{9483EB84-AB6A-4BCA-B33B-BE33519F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5" name="Picture 3" descr="board">
            <a:extLst>
              <a:ext uri="{FF2B5EF4-FFF2-40B4-BE49-F238E27FC236}">
                <a16:creationId xmlns:a16="http://schemas.microsoft.com/office/drawing/2014/main" id="{1D55146E-5793-4FD8-8A9D-6299A04F2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13" descr="cloud1">
            <a:extLst>
              <a:ext uri="{FF2B5EF4-FFF2-40B4-BE49-F238E27FC236}">
                <a16:creationId xmlns:a16="http://schemas.microsoft.com/office/drawing/2014/main" id="{756573FD-953C-4C2F-9783-16AAE275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4" descr="cloud1">
            <a:extLst>
              <a:ext uri="{FF2B5EF4-FFF2-40B4-BE49-F238E27FC236}">
                <a16:creationId xmlns:a16="http://schemas.microsoft.com/office/drawing/2014/main" id="{E0FE06B7-F6BE-4A05-8E85-FE463FF5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矩形 4">
            <a:extLst>
              <a:ext uri="{FF2B5EF4-FFF2-40B4-BE49-F238E27FC236}">
                <a16:creationId xmlns:a16="http://schemas.microsoft.com/office/drawing/2014/main" id="{ACBB5093-E732-4E30-802B-9EE0E057E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468563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自然语言处理</a:t>
            </a:r>
            <a:r>
              <a:rPr lang="en-US" altLang="zh-CN" sz="2400">
                <a:solidFill>
                  <a:srgbClr val="24292E"/>
                </a:solidFill>
                <a:latin typeface="-apple-system"/>
              </a:rPr>
              <a:t>api-</a:t>
            </a:r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情感倾向分析：分析日记的文字，得出情感倾向。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7A34C2E-7F5A-4CCB-8565-5FCCDD2BB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4874" y="86284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bg">
            <a:extLst>
              <a:ext uri="{FF2B5EF4-FFF2-40B4-BE49-F238E27FC236}">
                <a16:creationId xmlns:a16="http://schemas.microsoft.com/office/drawing/2014/main" id="{BC2A3EE1-0CC4-449E-8DFA-D438679B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 descr="board">
            <a:extLst>
              <a:ext uri="{FF2B5EF4-FFF2-40B4-BE49-F238E27FC236}">
                <a16:creationId xmlns:a16="http://schemas.microsoft.com/office/drawing/2014/main" id="{70D909F7-FF88-4967-AD37-177D560D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13" descr="cloud1">
            <a:extLst>
              <a:ext uri="{FF2B5EF4-FFF2-40B4-BE49-F238E27FC236}">
                <a16:creationId xmlns:a16="http://schemas.microsoft.com/office/drawing/2014/main" id="{CD38DE65-DD4F-415E-B522-9FB5C4A8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4" descr="cloud1">
            <a:extLst>
              <a:ext uri="{FF2B5EF4-FFF2-40B4-BE49-F238E27FC236}">
                <a16:creationId xmlns:a16="http://schemas.microsoft.com/office/drawing/2014/main" id="{5E94A2E0-5F66-4D4E-9AC1-E1823A4B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4" name="Rectangle 1">
            <a:extLst>
              <a:ext uri="{FF2B5EF4-FFF2-40B4-BE49-F238E27FC236}">
                <a16:creationId xmlns:a16="http://schemas.microsoft.com/office/drawing/2014/main" id="{AFCC9932-1A58-407D-A8AB-119DB79C3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1228725"/>
            <a:ext cx="3983037" cy="903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2352" bIns="101568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/>
              <a:t>需求列表与人工智能API加值</a:t>
            </a:r>
          </a:p>
          <a:p>
            <a:endParaRPr lang="zh-CN" altLang="zh-CN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AA50D2-22AC-49F1-85F5-FE88613538C4}"/>
              </a:ext>
            </a:extLst>
          </p:cNvPr>
          <p:cNvGraphicFramePr>
            <a:graphicFrameLocks noGrp="1"/>
          </p:cNvGraphicFramePr>
          <p:nvPr/>
        </p:nvGraphicFramePr>
        <p:xfrm>
          <a:off x="3040063" y="2451100"/>
          <a:ext cx="6599236" cy="1920875"/>
        </p:xfrm>
        <a:graphic>
          <a:graphicData uri="http://schemas.openxmlformats.org/drawingml/2006/table">
            <a:tbl>
              <a:tblPr/>
              <a:tblGrid>
                <a:gridCol w="164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81"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需求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重要程度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可用</a:t>
                      </a:r>
                      <a:r>
                        <a:rPr lang="en-US" sz="1800" b="1">
                          <a:effectLst/>
                        </a:rPr>
                        <a:t>api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实现可能性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知道各种果蔬的名称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⭐⭐⭐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图像识别</a:t>
                      </a:r>
                      <a:r>
                        <a:rPr lang="en-US" altLang="zh-CN" sz="1800">
                          <a:effectLst/>
                        </a:rPr>
                        <a:t>-</a:t>
                      </a:r>
                      <a:r>
                        <a:rPr lang="zh-CN" altLang="en-US" sz="1800">
                          <a:effectLst/>
                        </a:rPr>
                        <a:t>果蔬识别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高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702"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了解各种菜品的名称、卡路里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⭐⭐⭐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effectLst/>
                        </a:rPr>
                        <a:t>图像识别</a:t>
                      </a:r>
                      <a:r>
                        <a:rPr lang="en-US" altLang="zh-CN" sz="1800">
                          <a:effectLst/>
                        </a:rPr>
                        <a:t>-</a:t>
                      </a:r>
                      <a:r>
                        <a:rPr lang="zh-CN" altLang="en-US" sz="1800">
                          <a:effectLst/>
                        </a:rPr>
                        <a:t>菜品识别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effectLst/>
                        </a:rPr>
                        <a:t>高</a:t>
                      </a:r>
                    </a:p>
                  </a:txBody>
                  <a:tcPr marL="99065" marR="99065" marT="45735" marB="4573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37E076B-727B-40C1-B4D2-D5BA1FB99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62174" y="8651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bg">
            <a:extLst>
              <a:ext uri="{FF2B5EF4-FFF2-40B4-BE49-F238E27FC236}">
                <a16:creationId xmlns:a16="http://schemas.microsoft.com/office/drawing/2014/main" id="{977D18FB-F3B4-4FE4-8E66-F6FA552F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 descr="board">
            <a:extLst>
              <a:ext uri="{FF2B5EF4-FFF2-40B4-BE49-F238E27FC236}">
                <a16:creationId xmlns:a16="http://schemas.microsoft.com/office/drawing/2014/main" id="{699207C4-D16D-4926-AE39-A40D2C19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13" descr="cloud1">
            <a:extLst>
              <a:ext uri="{FF2B5EF4-FFF2-40B4-BE49-F238E27FC236}">
                <a16:creationId xmlns:a16="http://schemas.microsoft.com/office/drawing/2014/main" id="{40E0B003-7DC9-46F1-AB2D-CEA5633D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4" descr="cloud1">
            <a:extLst>
              <a:ext uri="{FF2B5EF4-FFF2-40B4-BE49-F238E27FC236}">
                <a16:creationId xmlns:a16="http://schemas.microsoft.com/office/drawing/2014/main" id="{7C3EEA3B-CC9B-4765-82F2-BFDF5B49C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2" name="Rectangle 1">
            <a:extLst>
              <a:ext uri="{FF2B5EF4-FFF2-40B4-BE49-F238E27FC236}">
                <a16:creationId xmlns:a16="http://schemas.microsoft.com/office/drawing/2014/main" id="{26D28518-E103-45EC-BFDA-8199DD80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228725"/>
            <a:ext cx="3983038" cy="9032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2352" bIns="101568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/>
              <a:t>需求列表与人工智能API加值</a:t>
            </a:r>
          </a:p>
          <a:p>
            <a:endParaRPr lang="zh-CN" altLang="zh-CN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28F90DF-16F1-4292-8316-618348745B9E}"/>
              </a:ext>
            </a:extLst>
          </p:cNvPr>
          <p:cNvGraphicFramePr>
            <a:graphicFrameLocks noGrp="1"/>
          </p:cNvGraphicFramePr>
          <p:nvPr/>
        </p:nvGraphicFramePr>
        <p:xfrm>
          <a:off x="3040063" y="2451100"/>
          <a:ext cx="6599236" cy="365602"/>
        </p:xfrm>
        <a:graphic>
          <a:graphicData uri="http://schemas.openxmlformats.org/drawingml/2006/table">
            <a:tbl>
              <a:tblPr/>
              <a:tblGrid>
                <a:gridCol w="164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effectLst/>
                        </a:rPr>
                        <a:t>需求</a:t>
                      </a:r>
                    </a:p>
                  </a:txBody>
                  <a:tcPr marL="99065" marR="99065" marT="45641" marB="45641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重要程度</a:t>
                      </a:r>
                    </a:p>
                  </a:txBody>
                  <a:tcPr marL="99065" marR="99065" marT="45641" marB="45641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>
                          <a:effectLst/>
                        </a:rPr>
                        <a:t>可用</a:t>
                      </a:r>
                      <a:r>
                        <a:rPr lang="en-US" sz="1800" b="1">
                          <a:effectLst/>
                        </a:rPr>
                        <a:t>api</a:t>
                      </a:r>
                    </a:p>
                  </a:txBody>
                  <a:tcPr marL="99065" marR="99065" marT="45641" marB="45641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effectLst/>
                        </a:rPr>
                        <a:t>实现可能性</a:t>
                      </a:r>
                    </a:p>
                  </a:txBody>
                  <a:tcPr marL="99065" marR="99065" marT="45641" marB="45641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0A23F11-3784-45F4-AD81-663692720573}"/>
              </a:ext>
            </a:extLst>
          </p:cNvPr>
          <p:cNvGraphicFramePr>
            <a:graphicFrameLocks noGrp="1"/>
          </p:cNvGraphicFramePr>
          <p:nvPr/>
        </p:nvGraphicFramePr>
        <p:xfrm>
          <a:off x="3040063" y="2795588"/>
          <a:ext cx="6599236" cy="1828800"/>
        </p:xfrm>
        <a:graphic>
          <a:graphicData uri="http://schemas.openxmlformats.org/drawingml/2006/table">
            <a:tbl>
              <a:tblPr/>
              <a:tblGrid>
                <a:gridCol w="164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自动记录用户的情感倾向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⭐⭐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自然语言处理</a:t>
                      </a:r>
                      <a:r>
                        <a:rPr lang="en-US" altLang="zh-CN">
                          <a:effectLst/>
                        </a:rPr>
                        <a:t>-</a:t>
                      </a:r>
                      <a:r>
                        <a:rPr lang="zh-CN" altLang="en-US">
                          <a:effectLst/>
                        </a:rPr>
                        <a:t>情感分析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较高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了解菜品的更多信息，如营养价值、禁忌人群等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⭐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图像识别</a:t>
                      </a:r>
                      <a:r>
                        <a:rPr lang="en-US" altLang="zh-CN">
                          <a:effectLst/>
                        </a:rPr>
                        <a:t>-</a:t>
                      </a:r>
                      <a:r>
                        <a:rPr lang="zh-CN" altLang="en-US">
                          <a:effectLst/>
                        </a:rPr>
                        <a:t>菜品识别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一般（不是所有识别的菜品都有这些信息）</a:t>
                      </a:r>
                    </a:p>
                  </a:txBody>
                  <a:tcPr marL="99065" marR="99065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EB0EFBA-D53E-4C18-A67E-F94A362FF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62175" y="8270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g">
            <a:extLst>
              <a:ext uri="{FF2B5EF4-FFF2-40B4-BE49-F238E27FC236}">
                <a16:creationId xmlns:a16="http://schemas.microsoft.com/office/drawing/2014/main" id="{0B2574F4-D012-4DE8-958A-DC10B74B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7" name="Picture 3" descr="board">
            <a:extLst>
              <a:ext uri="{FF2B5EF4-FFF2-40B4-BE49-F238E27FC236}">
                <a16:creationId xmlns:a16="http://schemas.microsoft.com/office/drawing/2014/main" id="{7D4C2C2E-767F-4B35-B5E0-D291E4B9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8" name="Picture 13" descr="cloud1">
            <a:extLst>
              <a:ext uri="{FF2B5EF4-FFF2-40B4-BE49-F238E27FC236}">
                <a16:creationId xmlns:a16="http://schemas.microsoft.com/office/drawing/2014/main" id="{CB6797DA-207C-48B3-BC07-854145CD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14" descr="cloud1">
            <a:extLst>
              <a:ext uri="{FF2B5EF4-FFF2-40B4-BE49-F238E27FC236}">
                <a16:creationId xmlns:a16="http://schemas.microsoft.com/office/drawing/2014/main" id="{3AA2EDBA-C537-45BE-8449-174B5BA7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0" name="矩形 4">
            <a:extLst>
              <a:ext uri="{FF2B5EF4-FFF2-40B4-BE49-F238E27FC236}">
                <a16:creationId xmlns:a16="http://schemas.microsoft.com/office/drawing/2014/main" id="{26BB7520-E2B0-4180-8463-ED9D5711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175" y="2001838"/>
            <a:ext cx="6096000" cy="34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24292E"/>
                </a:solidFill>
                <a:latin typeface="-apple-system"/>
              </a:rPr>
              <a:t>人工智能概率性与用户痛点：</a:t>
            </a:r>
            <a:endParaRPr lang="en-US" altLang="zh-CN" sz="2400" b="1">
              <a:solidFill>
                <a:srgbClr val="24292E"/>
              </a:solidFill>
              <a:latin typeface="-apple-system"/>
            </a:endParaRPr>
          </a:p>
          <a:p>
            <a:endParaRPr lang="zh-CN" altLang="en-US" sz="2400" b="1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2400">
                <a:solidFill>
                  <a:srgbClr val="24292E"/>
                </a:solidFill>
                <a:latin typeface="-apple-system"/>
              </a:rPr>
              <a:t>图像识别的准确率和稳定性高，且通过深度学习和算法不断提高。实验：通过对日常生活的拍摄的菜品和果蔬图片进行识别后发现，清晰的正面图片一般都能识别成功，较为模糊的图片也能识别成功，非常模糊的图片较难识别成功，但是在返回结果中也有显示成功的名称，对使用的影响不大。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44BD178-B0EB-46B9-BFC1-C227BFBC1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9340" y="81530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bg">
            <a:extLst>
              <a:ext uri="{FF2B5EF4-FFF2-40B4-BE49-F238E27FC236}">
                <a16:creationId xmlns:a16="http://schemas.microsoft.com/office/drawing/2014/main" id="{BBE946CC-C840-4B1C-A3C1-D28625F5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5" name="Picture 3" descr="board">
            <a:extLst>
              <a:ext uri="{FF2B5EF4-FFF2-40B4-BE49-F238E27FC236}">
                <a16:creationId xmlns:a16="http://schemas.microsoft.com/office/drawing/2014/main" id="{3D1BDE4D-383A-48AA-8168-12148F11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13" descr="cloud1">
            <a:extLst>
              <a:ext uri="{FF2B5EF4-FFF2-40B4-BE49-F238E27FC236}">
                <a16:creationId xmlns:a16="http://schemas.microsoft.com/office/drawing/2014/main" id="{F900DFA1-9064-4307-BC6A-16C8942E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4" descr="cloud1">
            <a:extLst>
              <a:ext uri="{FF2B5EF4-FFF2-40B4-BE49-F238E27FC236}">
                <a16:creationId xmlns:a16="http://schemas.microsoft.com/office/drawing/2014/main" id="{1CD39424-2310-4F46-AB5D-54440527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8" name="图片 4">
            <a:extLst>
              <a:ext uri="{FF2B5EF4-FFF2-40B4-BE49-F238E27FC236}">
                <a16:creationId xmlns:a16="http://schemas.microsoft.com/office/drawing/2014/main" id="{203189CB-3530-41DF-8B9C-DE5D20E7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989138"/>
            <a:ext cx="92297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矩形 6">
            <a:extLst>
              <a:ext uri="{FF2B5EF4-FFF2-40B4-BE49-F238E27FC236}">
                <a16:creationId xmlns:a16="http://schemas.microsoft.com/office/drawing/2014/main" id="{21975270-C2E3-4C23-A945-1FA48788F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1277938"/>
            <a:ext cx="1730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24292E"/>
                </a:solidFill>
                <a:latin typeface="-apple-system"/>
              </a:rPr>
              <a:t>产品流程图</a:t>
            </a:r>
            <a:endParaRPr lang="zh-CN" altLang="en-US"/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364EB70-925B-48AC-9683-7921D9BFF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2174" y="78343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bg">
            <a:extLst>
              <a:ext uri="{FF2B5EF4-FFF2-40B4-BE49-F238E27FC236}">
                <a16:creationId xmlns:a16="http://schemas.microsoft.com/office/drawing/2014/main" id="{E6CD26F7-C226-4DDF-B5E3-530A5A216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-9525"/>
            <a:ext cx="12249150" cy="691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3" name="Picture 3" descr="board">
            <a:extLst>
              <a:ext uri="{FF2B5EF4-FFF2-40B4-BE49-F238E27FC236}">
                <a16:creationId xmlns:a16="http://schemas.microsoft.com/office/drawing/2014/main" id="{98C34551-6DCB-4310-8152-1CC1557B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26926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13" descr="cloud1">
            <a:extLst>
              <a:ext uri="{FF2B5EF4-FFF2-40B4-BE49-F238E27FC236}">
                <a16:creationId xmlns:a16="http://schemas.microsoft.com/office/drawing/2014/main" id="{F03E6808-7FDE-4D91-9556-769C299F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3350"/>
            <a:ext cx="451008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4" descr="cloud1">
            <a:extLst>
              <a:ext uri="{FF2B5EF4-FFF2-40B4-BE49-F238E27FC236}">
                <a16:creationId xmlns:a16="http://schemas.microsoft.com/office/drawing/2014/main" id="{31FD2AFD-7626-4EEE-B18A-353E67C7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-47625"/>
            <a:ext cx="314483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6" name="图片 1">
            <a:extLst>
              <a:ext uri="{FF2B5EF4-FFF2-40B4-BE49-F238E27FC236}">
                <a16:creationId xmlns:a16="http://schemas.microsoft.com/office/drawing/2014/main" id="{67636265-58E5-480B-835C-76A869650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758950"/>
            <a:ext cx="961390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矩形 1">
            <a:extLst>
              <a:ext uri="{FF2B5EF4-FFF2-40B4-BE49-F238E27FC236}">
                <a16:creationId xmlns:a16="http://schemas.microsoft.com/office/drawing/2014/main" id="{8310DE1B-4040-4B0F-8558-ADF131B0D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1112838"/>
            <a:ext cx="5603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/>
              <a:t>产品原型：拍照</a:t>
            </a:r>
            <a:r>
              <a:rPr lang="en-US" altLang="zh-CN" sz="2400"/>
              <a:t>/</a:t>
            </a:r>
            <a:r>
              <a:rPr lang="zh-CN" altLang="en-US" sz="2400"/>
              <a:t>上传菜品、果蔬的图片 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3E8B41A-4D04-49B5-9B66-7DAEAD424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4874" y="8270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Pages>0</Pages>
  <Words>746</Words>
  <Characters>0</Characters>
  <Application>Microsoft Office PowerPoint</Application>
  <DocSecurity>0</DocSecurity>
  <PresentationFormat>宽屏</PresentationFormat>
  <Lines>0</Lines>
  <Paragraphs>89</Paragraphs>
  <Slides>20</Slides>
  <Notes>20</Notes>
  <HiddenSlides>0</HiddenSlides>
  <MMClips>20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Office Theme</vt:lpstr>
      <vt:lpstr>Office 主题</vt:lpstr>
      <vt:lpstr>1_Office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zuazua W</dc:creator>
  <cp:keywords/>
  <dc:description/>
  <cp:lastModifiedBy>白 y</cp:lastModifiedBy>
  <cp:revision>44</cp:revision>
  <dcterms:created xsi:type="dcterms:W3CDTF">2012-09-21T09:29:31Z</dcterms:created>
  <dcterms:modified xsi:type="dcterms:W3CDTF">2020-01-09T23:30:39Z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2052-9.1.0.4716</vt:lpwstr>
  </property>
</Properties>
</file>